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-9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2B26C-3658-4EA9-A037-B73BD19F3D70}" type="doc">
      <dgm:prSet loTypeId="urn:microsoft.com/office/officeart/2005/8/layout/vList4#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DA05EE82-07BF-400A-B201-4BFCB4015E61}">
      <dgm:prSet phldrT="[Tekst]"/>
      <dgm:spPr/>
      <dgm:t>
        <a:bodyPr/>
        <a:lstStyle/>
        <a:p>
          <a:r>
            <a:rPr lang="nl-BE"/>
            <a:t>TRIM 3</a:t>
          </a:r>
        </a:p>
      </dgm:t>
    </dgm:pt>
    <dgm:pt modelId="{0B64B417-5D5B-4735-A1D2-2548BEE60280}" type="parTrans" cxnId="{C7FCFE15-F5F1-4B7E-B09A-D1EC7599F937}">
      <dgm:prSet/>
      <dgm:spPr/>
      <dgm:t>
        <a:bodyPr/>
        <a:lstStyle/>
        <a:p>
          <a:endParaRPr lang="nl-BE"/>
        </a:p>
      </dgm:t>
    </dgm:pt>
    <dgm:pt modelId="{7AAAE8B1-A394-44A7-8A00-688ECC9BE9DE}" type="sibTrans" cxnId="{C7FCFE15-F5F1-4B7E-B09A-D1EC7599F937}">
      <dgm:prSet/>
      <dgm:spPr/>
      <dgm:t>
        <a:bodyPr/>
        <a:lstStyle/>
        <a:p>
          <a:endParaRPr lang="nl-BE"/>
        </a:p>
      </dgm:t>
    </dgm:pt>
    <dgm:pt modelId="{D9AA5AF1-5DD7-4C48-8E0B-D1AB051D584A}">
      <dgm:prSet phldrT="[Tekst]"/>
      <dgm:spPr/>
      <dgm:t>
        <a:bodyPr/>
        <a:lstStyle/>
        <a:p>
          <a:r>
            <a:rPr lang="nl-BE"/>
            <a:t>Leren leren (KS + LS) &gt;&gt;&gt; PO</a:t>
          </a:r>
        </a:p>
      </dgm:t>
    </dgm:pt>
    <dgm:pt modelId="{41A985A9-F6B1-4F96-8B7D-FE13C84D22F2}" type="parTrans" cxnId="{09409B2E-5701-4037-BCEF-ABF89C38A42B}">
      <dgm:prSet/>
      <dgm:spPr/>
      <dgm:t>
        <a:bodyPr/>
        <a:lstStyle/>
        <a:p>
          <a:endParaRPr lang="nl-BE"/>
        </a:p>
      </dgm:t>
    </dgm:pt>
    <dgm:pt modelId="{7FAFD6A2-1300-4253-B8CF-F96EDF2F5376}" type="sibTrans" cxnId="{09409B2E-5701-4037-BCEF-ABF89C38A42B}">
      <dgm:prSet/>
      <dgm:spPr/>
      <dgm:t>
        <a:bodyPr/>
        <a:lstStyle/>
        <a:p>
          <a:endParaRPr lang="nl-BE"/>
        </a:p>
      </dgm:t>
    </dgm:pt>
    <dgm:pt modelId="{B9F0DF1C-1035-4136-9323-A075EF73AA9C}">
      <dgm:prSet phldrT="[Tekst]"/>
      <dgm:spPr/>
      <dgm:t>
        <a:bodyPr/>
        <a:lstStyle/>
        <a:p>
          <a:r>
            <a:rPr lang="nl-BE">
              <a:solidFill>
                <a:srgbClr val="FFC000"/>
              </a:solidFill>
            </a:rPr>
            <a:t>Agenda en planning (consensus)</a:t>
          </a:r>
        </a:p>
      </dgm:t>
    </dgm:pt>
    <dgm:pt modelId="{B88A9A17-E1EF-4729-B4EE-1830EBBB64D3}" type="parTrans" cxnId="{56D00215-A718-42A3-8550-63727BB3731C}">
      <dgm:prSet/>
      <dgm:spPr/>
      <dgm:t>
        <a:bodyPr/>
        <a:lstStyle/>
        <a:p>
          <a:endParaRPr lang="nl-BE"/>
        </a:p>
      </dgm:t>
    </dgm:pt>
    <dgm:pt modelId="{D0343048-D7DC-46DF-BD63-98A5B7BBA4B3}" type="sibTrans" cxnId="{56D00215-A718-42A3-8550-63727BB3731C}">
      <dgm:prSet/>
      <dgm:spPr/>
      <dgm:t>
        <a:bodyPr/>
        <a:lstStyle/>
        <a:p>
          <a:endParaRPr lang="nl-BE"/>
        </a:p>
      </dgm:t>
    </dgm:pt>
    <dgm:pt modelId="{8218CE57-47FD-489E-A73D-7B080F9A3B6E}">
      <dgm:prSet phldrT="[Tekst]"/>
      <dgm:spPr/>
      <dgm:t>
        <a:bodyPr/>
        <a:lstStyle/>
        <a:p>
          <a:r>
            <a:rPr lang="nl-BE">
              <a:solidFill>
                <a:srgbClr val="FFC000"/>
              </a:solidFill>
            </a:rPr>
            <a:t>Identiteit: schoolvisie (KS + LS) &gt;&gt;&gt; directie</a:t>
          </a:r>
        </a:p>
      </dgm:t>
    </dgm:pt>
    <dgm:pt modelId="{381D8476-57C1-471C-AF00-24359299314A}" type="parTrans" cxnId="{5BCC2A63-32E5-47CB-89BC-F1E5A9A4AC76}">
      <dgm:prSet/>
      <dgm:spPr/>
      <dgm:t>
        <a:bodyPr/>
        <a:lstStyle/>
        <a:p>
          <a:endParaRPr lang="nl-BE"/>
        </a:p>
      </dgm:t>
    </dgm:pt>
    <dgm:pt modelId="{02A5019C-929C-477A-9BF0-A82CC787667D}" type="sibTrans" cxnId="{5BCC2A63-32E5-47CB-89BC-F1E5A9A4AC76}">
      <dgm:prSet/>
      <dgm:spPr/>
      <dgm:t>
        <a:bodyPr/>
        <a:lstStyle/>
        <a:p>
          <a:endParaRPr lang="nl-BE"/>
        </a:p>
      </dgm:t>
    </dgm:pt>
    <dgm:pt modelId="{140C6F72-674D-45EB-B27A-2F2B92547A88}">
      <dgm:prSet phldrT="[Tekst]"/>
      <dgm:spPr/>
      <dgm:t>
        <a:bodyPr/>
        <a:lstStyle/>
        <a:p>
          <a:r>
            <a:rPr lang="nl-BE">
              <a:solidFill>
                <a:srgbClr val="FFC000"/>
              </a:solidFill>
            </a:rPr>
            <a:t>Evaluatie en rapportering (KT + dir) &gt;&gt;&gt; zorg + KT</a:t>
          </a:r>
        </a:p>
      </dgm:t>
    </dgm:pt>
    <dgm:pt modelId="{3C749A2C-E462-425C-844C-669407E29F84}" type="parTrans" cxnId="{F3438B8B-3760-45EA-A260-A79EC29D5859}">
      <dgm:prSet/>
      <dgm:spPr/>
      <dgm:t>
        <a:bodyPr/>
        <a:lstStyle/>
        <a:p>
          <a:endParaRPr lang="nl-BE"/>
        </a:p>
      </dgm:t>
    </dgm:pt>
    <dgm:pt modelId="{8C747E84-2829-48D9-9BB6-D20A955E19BF}" type="sibTrans" cxnId="{F3438B8B-3760-45EA-A260-A79EC29D5859}">
      <dgm:prSet/>
      <dgm:spPr/>
      <dgm:t>
        <a:bodyPr/>
        <a:lstStyle/>
        <a:p>
          <a:endParaRPr lang="nl-BE"/>
        </a:p>
      </dgm:t>
    </dgm:pt>
    <dgm:pt modelId="{41072277-3489-4D5E-8818-3A837EFFB664}" type="pres">
      <dgm:prSet presAssocID="{BD02B26C-3658-4EA9-A037-B73BD19F3D7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503CB6A-6D80-478C-B604-422A0E2B8149}" type="pres">
      <dgm:prSet presAssocID="{DA05EE82-07BF-400A-B201-4BFCB4015E61}" presName="comp" presStyleCnt="0"/>
      <dgm:spPr/>
    </dgm:pt>
    <dgm:pt modelId="{90AEB2C2-178E-4003-ABFF-7B82408FE625}" type="pres">
      <dgm:prSet presAssocID="{DA05EE82-07BF-400A-B201-4BFCB4015E61}" presName="box" presStyleLbl="node1" presStyleIdx="0" presStyleCnt="1"/>
      <dgm:spPr/>
      <dgm:t>
        <a:bodyPr/>
        <a:lstStyle/>
        <a:p>
          <a:endParaRPr lang="nl-NL"/>
        </a:p>
      </dgm:t>
    </dgm:pt>
    <dgm:pt modelId="{5FBB63C7-692C-481F-8CAB-1BC4147902BD}" type="pres">
      <dgm:prSet presAssocID="{DA05EE82-07BF-400A-B201-4BFCB4015E61}" presName="img" presStyleLbl="fgImgPlace1" presStyleIdx="0" presStyleCnt="1" custScaleX="117726" custScaleY="4270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D16F16EA-F49B-4F90-9AC2-495464E7851A}" type="pres">
      <dgm:prSet presAssocID="{DA05EE82-07BF-400A-B201-4BFCB4015E61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42B84C9-126A-4122-ABDE-5692CB892A6F}" type="presOf" srcId="{B9F0DF1C-1035-4136-9323-A075EF73AA9C}" destId="{90AEB2C2-178E-4003-ABFF-7B82408FE625}" srcOrd="0" destOrd="2" presId="urn:microsoft.com/office/officeart/2005/8/layout/vList4#9"/>
    <dgm:cxn modelId="{D23F0845-8E49-49D4-8A30-6F983A06EE9E}" type="presOf" srcId="{DA05EE82-07BF-400A-B201-4BFCB4015E61}" destId="{D16F16EA-F49B-4F90-9AC2-495464E7851A}" srcOrd="1" destOrd="0" presId="urn:microsoft.com/office/officeart/2005/8/layout/vList4#9"/>
    <dgm:cxn modelId="{C7FCFE15-F5F1-4B7E-B09A-D1EC7599F937}" srcId="{BD02B26C-3658-4EA9-A037-B73BD19F3D70}" destId="{DA05EE82-07BF-400A-B201-4BFCB4015E61}" srcOrd="0" destOrd="0" parTransId="{0B64B417-5D5B-4735-A1D2-2548BEE60280}" sibTransId="{7AAAE8B1-A394-44A7-8A00-688ECC9BE9DE}"/>
    <dgm:cxn modelId="{0A2E8C62-3F87-4B07-981F-86A686582730}" type="presOf" srcId="{140C6F72-674D-45EB-B27A-2F2B92547A88}" destId="{D16F16EA-F49B-4F90-9AC2-495464E7851A}" srcOrd="1" destOrd="4" presId="urn:microsoft.com/office/officeart/2005/8/layout/vList4#9"/>
    <dgm:cxn modelId="{75C2396A-594D-472A-8012-DC10847C6033}" type="presOf" srcId="{BD02B26C-3658-4EA9-A037-B73BD19F3D70}" destId="{41072277-3489-4D5E-8818-3A837EFFB664}" srcOrd="0" destOrd="0" presId="urn:microsoft.com/office/officeart/2005/8/layout/vList4#9"/>
    <dgm:cxn modelId="{3AFCC9C2-5E74-41E9-8125-9405A303E8A7}" type="presOf" srcId="{DA05EE82-07BF-400A-B201-4BFCB4015E61}" destId="{90AEB2C2-178E-4003-ABFF-7B82408FE625}" srcOrd="0" destOrd="0" presId="urn:microsoft.com/office/officeart/2005/8/layout/vList4#9"/>
    <dgm:cxn modelId="{5BCC2A63-32E5-47CB-89BC-F1E5A9A4AC76}" srcId="{DA05EE82-07BF-400A-B201-4BFCB4015E61}" destId="{8218CE57-47FD-489E-A73D-7B080F9A3B6E}" srcOrd="2" destOrd="0" parTransId="{381D8476-57C1-471C-AF00-24359299314A}" sibTransId="{02A5019C-929C-477A-9BF0-A82CC787667D}"/>
    <dgm:cxn modelId="{56D00215-A718-42A3-8550-63727BB3731C}" srcId="{DA05EE82-07BF-400A-B201-4BFCB4015E61}" destId="{B9F0DF1C-1035-4136-9323-A075EF73AA9C}" srcOrd="1" destOrd="0" parTransId="{B88A9A17-E1EF-4729-B4EE-1830EBBB64D3}" sibTransId="{D0343048-D7DC-46DF-BD63-98A5B7BBA4B3}"/>
    <dgm:cxn modelId="{8427A28F-C115-4C32-B58D-696651C4AA0A}" type="presOf" srcId="{D9AA5AF1-5DD7-4C48-8E0B-D1AB051D584A}" destId="{90AEB2C2-178E-4003-ABFF-7B82408FE625}" srcOrd="0" destOrd="1" presId="urn:microsoft.com/office/officeart/2005/8/layout/vList4#9"/>
    <dgm:cxn modelId="{32EB262E-6864-43BD-963E-3FA4DA9A47EF}" type="presOf" srcId="{140C6F72-674D-45EB-B27A-2F2B92547A88}" destId="{90AEB2C2-178E-4003-ABFF-7B82408FE625}" srcOrd="0" destOrd="4" presId="urn:microsoft.com/office/officeart/2005/8/layout/vList4#9"/>
    <dgm:cxn modelId="{F3438B8B-3760-45EA-A260-A79EC29D5859}" srcId="{DA05EE82-07BF-400A-B201-4BFCB4015E61}" destId="{140C6F72-674D-45EB-B27A-2F2B92547A88}" srcOrd="3" destOrd="0" parTransId="{3C749A2C-E462-425C-844C-669407E29F84}" sibTransId="{8C747E84-2829-48D9-9BB6-D20A955E19BF}"/>
    <dgm:cxn modelId="{D7962EF3-1138-4EAC-9B09-3BD293B9E6AE}" type="presOf" srcId="{D9AA5AF1-5DD7-4C48-8E0B-D1AB051D584A}" destId="{D16F16EA-F49B-4F90-9AC2-495464E7851A}" srcOrd="1" destOrd="1" presId="urn:microsoft.com/office/officeart/2005/8/layout/vList4#9"/>
    <dgm:cxn modelId="{FE1C9A24-B9CF-4E81-88F2-7798205966DA}" type="presOf" srcId="{8218CE57-47FD-489E-A73D-7B080F9A3B6E}" destId="{90AEB2C2-178E-4003-ABFF-7B82408FE625}" srcOrd="0" destOrd="3" presId="urn:microsoft.com/office/officeart/2005/8/layout/vList4#9"/>
    <dgm:cxn modelId="{60E0BD6E-9A76-43A0-8765-1181489BF520}" type="presOf" srcId="{8218CE57-47FD-489E-A73D-7B080F9A3B6E}" destId="{D16F16EA-F49B-4F90-9AC2-495464E7851A}" srcOrd="1" destOrd="3" presId="urn:microsoft.com/office/officeart/2005/8/layout/vList4#9"/>
    <dgm:cxn modelId="{09409B2E-5701-4037-BCEF-ABF89C38A42B}" srcId="{DA05EE82-07BF-400A-B201-4BFCB4015E61}" destId="{D9AA5AF1-5DD7-4C48-8E0B-D1AB051D584A}" srcOrd="0" destOrd="0" parTransId="{41A985A9-F6B1-4F96-8B7D-FE13C84D22F2}" sibTransId="{7FAFD6A2-1300-4253-B8CF-F96EDF2F5376}"/>
    <dgm:cxn modelId="{9C23673C-A545-4420-B9A6-4BCE098A7BC4}" type="presOf" srcId="{B9F0DF1C-1035-4136-9323-A075EF73AA9C}" destId="{D16F16EA-F49B-4F90-9AC2-495464E7851A}" srcOrd="1" destOrd="2" presId="urn:microsoft.com/office/officeart/2005/8/layout/vList4#9"/>
    <dgm:cxn modelId="{029E89B8-4530-499D-8A56-8B19661624E4}" type="presParOf" srcId="{41072277-3489-4D5E-8818-3A837EFFB664}" destId="{5503CB6A-6D80-478C-B604-422A0E2B8149}" srcOrd="0" destOrd="0" presId="urn:microsoft.com/office/officeart/2005/8/layout/vList4#9"/>
    <dgm:cxn modelId="{B7893E1C-BD4D-4809-BA80-DF708D29B8B1}" type="presParOf" srcId="{5503CB6A-6D80-478C-B604-422A0E2B8149}" destId="{90AEB2C2-178E-4003-ABFF-7B82408FE625}" srcOrd="0" destOrd="0" presId="urn:microsoft.com/office/officeart/2005/8/layout/vList4#9"/>
    <dgm:cxn modelId="{2E8D6F5B-5967-4D25-8B21-130F651E3C6E}" type="presParOf" srcId="{5503CB6A-6D80-478C-B604-422A0E2B8149}" destId="{5FBB63C7-692C-481F-8CAB-1BC4147902BD}" srcOrd="1" destOrd="0" presId="urn:microsoft.com/office/officeart/2005/8/layout/vList4#9"/>
    <dgm:cxn modelId="{FC12591A-A616-4587-ADA2-965ADFBC089E}" type="presParOf" srcId="{5503CB6A-6D80-478C-B604-422A0E2B8149}" destId="{D16F16EA-F49B-4F90-9AC2-495464E7851A}" srcOrd="2" destOrd="0" presId="urn:microsoft.com/office/officeart/2005/8/layout/vList4#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02B26C-3658-4EA9-A037-B73BD19F3D70}" type="doc">
      <dgm:prSet loTypeId="urn:microsoft.com/office/officeart/2005/8/layout/vList4#10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5D4E6490-B62B-49CE-A9CA-BFDB0C45FDB1}">
      <dgm:prSet phldrT="[Tekst]" custT="1"/>
      <dgm:spPr/>
      <dgm:t>
        <a:bodyPr/>
        <a:lstStyle/>
        <a:p>
          <a:r>
            <a:rPr lang="nl-BE" sz="1900" dirty="0"/>
            <a:t>TRIM 1</a:t>
          </a:r>
        </a:p>
      </dgm:t>
    </dgm:pt>
    <dgm:pt modelId="{E4602892-5A80-4E77-96FC-C1113F2F0A99}" type="parTrans" cxnId="{97C1275D-84FF-462A-991D-BFE828018440}">
      <dgm:prSet/>
      <dgm:spPr/>
      <dgm:t>
        <a:bodyPr/>
        <a:lstStyle/>
        <a:p>
          <a:endParaRPr lang="nl-BE"/>
        </a:p>
      </dgm:t>
    </dgm:pt>
    <dgm:pt modelId="{26DDB50D-4BA2-4620-A88C-1288B40200E6}" type="sibTrans" cxnId="{97C1275D-84FF-462A-991D-BFE828018440}">
      <dgm:prSet/>
      <dgm:spPr/>
      <dgm:t>
        <a:bodyPr/>
        <a:lstStyle/>
        <a:p>
          <a:endParaRPr lang="nl-BE"/>
        </a:p>
      </dgm:t>
    </dgm:pt>
    <dgm:pt modelId="{9B3C7265-EB98-4F14-BA6E-6642D3495BA9}">
      <dgm:prSet phldrT="[Tekst]" custT="1"/>
      <dgm:spPr/>
      <dgm:t>
        <a:bodyPr/>
        <a:lstStyle/>
        <a:p>
          <a:r>
            <a:rPr lang="nl-BE" sz="1900" dirty="0">
              <a:solidFill>
                <a:srgbClr val="FFC000"/>
              </a:solidFill>
            </a:rPr>
            <a:t>Zet je </a:t>
          </a:r>
          <a:r>
            <a:rPr lang="nl-BE" sz="1900" dirty="0" err="1">
              <a:solidFill>
                <a:srgbClr val="FFC000"/>
              </a:solidFill>
            </a:rPr>
            <a:t>schOUDERS</a:t>
          </a:r>
          <a:r>
            <a:rPr lang="nl-BE" sz="1900" dirty="0">
              <a:solidFill>
                <a:srgbClr val="FFC000"/>
              </a:solidFill>
            </a:rPr>
            <a:t> onder ZILL (communicatie + ouderavond ZILL) &gt;&gt;&gt; kernteam + personeelsvergadering</a:t>
          </a:r>
        </a:p>
      </dgm:t>
    </dgm:pt>
    <dgm:pt modelId="{D86871BB-BCFD-49E7-984D-CC21D488A29F}" type="parTrans" cxnId="{71FA35B8-FBEE-44E3-9605-FBB73304AFC8}">
      <dgm:prSet/>
      <dgm:spPr/>
      <dgm:t>
        <a:bodyPr/>
        <a:lstStyle/>
        <a:p>
          <a:endParaRPr lang="nl-BE"/>
        </a:p>
      </dgm:t>
    </dgm:pt>
    <dgm:pt modelId="{50CBC654-E718-4748-BEA1-26D78D4980F9}" type="sibTrans" cxnId="{71FA35B8-FBEE-44E3-9605-FBB73304AFC8}">
      <dgm:prSet/>
      <dgm:spPr/>
      <dgm:t>
        <a:bodyPr/>
        <a:lstStyle/>
        <a:p>
          <a:endParaRPr lang="nl-BE"/>
        </a:p>
      </dgm:t>
    </dgm:pt>
    <dgm:pt modelId="{C5E579CF-2E99-49CB-ABCF-D3E563E6E3C1}">
      <dgm:prSet phldrT="[Tekst]" custT="1"/>
      <dgm:spPr/>
      <dgm:t>
        <a:bodyPr/>
        <a:lstStyle/>
        <a:p>
          <a:r>
            <a:rPr lang="nl-BE" sz="1900" dirty="0"/>
            <a:t>Hoekenwerk  &gt;&gt;&gt; lestijdenpakket</a:t>
          </a:r>
        </a:p>
      </dgm:t>
    </dgm:pt>
    <dgm:pt modelId="{B470A10B-23B7-4513-835E-834C774BFD94}" type="parTrans" cxnId="{770361A0-8452-4C33-BCF6-62329C4AFC7D}">
      <dgm:prSet/>
      <dgm:spPr/>
      <dgm:t>
        <a:bodyPr/>
        <a:lstStyle/>
        <a:p>
          <a:endParaRPr lang="nl-BE"/>
        </a:p>
      </dgm:t>
    </dgm:pt>
    <dgm:pt modelId="{6788260E-6F89-40F0-96DA-6549D0F2DBAE}" type="sibTrans" cxnId="{770361A0-8452-4C33-BCF6-62329C4AFC7D}">
      <dgm:prSet/>
      <dgm:spPr/>
      <dgm:t>
        <a:bodyPr/>
        <a:lstStyle/>
        <a:p>
          <a:endParaRPr lang="nl-BE"/>
        </a:p>
      </dgm:t>
    </dgm:pt>
    <dgm:pt modelId="{E10CCE30-DA07-48DB-9A92-C0E6AEE978D7}">
      <dgm:prSet phldrT="[Tekst]"/>
      <dgm:spPr/>
      <dgm:t>
        <a:bodyPr/>
        <a:lstStyle/>
        <a:p>
          <a:r>
            <a:rPr lang="nl-BE"/>
            <a:t>TRIM 2</a:t>
          </a:r>
        </a:p>
      </dgm:t>
    </dgm:pt>
    <dgm:pt modelId="{31418523-EE6E-4690-8A4C-4F980272B6B2}" type="parTrans" cxnId="{53B31214-A7F2-4CB0-AA1D-3FC0C7FB9F35}">
      <dgm:prSet/>
      <dgm:spPr/>
      <dgm:t>
        <a:bodyPr/>
        <a:lstStyle/>
        <a:p>
          <a:endParaRPr lang="nl-BE"/>
        </a:p>
      </dgm:t>
    </dgm:pt>
    <dgm:pt modelId="{0D7F3944-92EC-43C2-98E7-2653C96AB751}" type="sibTrans" cxnId="{53B31214-A7F2-4CB0-AA1D-3FC0C7FB9F35}">
      <dgm:prSet/>
      <dgm:spPr/>
      <dgm:t>
        <a:bodyPr/>
        <a:lstStyle/>
        <a:p>
          <a:endParaRPr lang="nl-BE"/>
        </a:p>
      </dgm:t>
    </dgm:pt>
    <dgm:pt modelId="{78CC9AC9-B519-46F9-AA31-5AE70126B5E2}">
      <dgm:prSet phldrT="[Tekst]"/>
      <dgm:spPr/>
      <dgm:t>
        <a:bodyPr/>
        <a:lstStyle/>
        <a:p>
          <a:r>
            <a:rPr lang="nl-BE" dirty="0">
              <a:solidFill>
                <a:srgbClr val="FFC000"/>
              </a:solidFill>
            </a:rPr>
            <a:t>Persoonsgebonden ontwikkeling (KS + dir) &gt;&gt;&gt; </a:t>
          </a:r>
          <a:r>
            <a:rPr lang="nl-BE" dirty="0" err="1">
              <a:solidFill>
                <a:srgbClr val="FFC000"/>
              </a:solidFill>
            </a:rPr>
            <a:t>zill</a:t>
          </a:r>
          <a:r>
            <a:rPr lang="nl-BE" dirty="0">
              <a:solidFill>
                <a:srgbClr val="FFC000"/>
              </a:solidFill>
            </a:rPr>
            <a:t> KT</a:t>
          </a:r>
        </a:p>
      </dgm:t>
    </dgm:pt>
    <dgm:pt modelId="{C8D2FF09-5418-4BC9-AF8C-CA804F48E9AC}" type="parTrans" cxnId="{EB685B35-E282-4AF3-8673-2C23A83FCC33}">
      <dgm:prSet/>
      <dgm:spPr/>
      <dgm:t>
        <a:bodyPr/>
        <a:lstStyle/>
        <a:p>
          <a:endParaRPr lang="nl-BE"/>
        </a:p>
      </dgm:t>
    </dgm:pt>
    <dgm:pt modelId="{51DF880C-F111-4EBD-83A4-69FDF91EA19C}" type="sibTrans" cxnId="{EB685B35-E282-4AF3-8673-2C23A83FCC33}">
      <dgm:prSet/>
      <dgm:spPr/>
      <dgm:t>
        <a:bodyPr/>
        <a:lstStyle/>
        <a:p>
          <a:endParaRPr lang="nl-BE"/>
        </a:p>
      </dgm:t>
    </dgm:pt>
    <dgm:pt modelId="{AA5815F0-C608-4CAE-B907-5BFF5D267E1C}">
      <dgm:prSet phldrT="[Tekst]"/>
      <dgm:spPr/>
      <dgm:t>
        <a:bodyPr/>
        <a:lstStyle/>
        <a:p>
          <a:r>
            <a:rPr lang="nl-BE">
              <a:solidFill>
                <a:srgbClr val="FFC000"/>
              </a:solidFill>
            </a:rPr>
            <a:t>Mediakundige ontwikkeling (LS / KT / dir) + Prowise &gt;&gt;&gt;&gt; pedagogische studiedagen</a:t>
          </a:r>
        </a:p>
      </dgm:t>
    </dgm:pt>
    <dgm:pt modelId="{F231FA98-34B4-4E33-9D26-25AEB47B2093}" type="parTrans" cxnId="{1CB225FF-09FF-4EC6-BB5D-D8021091D011}">
      <dgm:prSet/>
      <dgm:spPr/>
      <dgm:t>
        <a:bodyPr/>
        <a:lstStyle/>
        <a:p>
          <a:endParaRPr lang="nl-BE"/>
        </a:p>
      </dgm:t>
    </dgm:pt>
    <dgm:pt modelId="{E11ACA95-92E1-400C-9C98-524BE001AAF5}" type="sibTrans" cxnId="{1CB225FF-09FF-4EC6-BB5D-D8021091D011}">
      <dgm:prSet/>
      <dgm:spPr/>
      <dgm:t>
        <a:bodyPr/>
        <a:lstStyle/>
        <a:p>
          <a:endParaRPr lang="nl-BE"/>
        </a:p>
      </dgm:t>
    </dgm:pt>
    <dgm:pt modelId="{DA05EE82-07BF-400A-B201-4BFCB4015E61}">
      <dgm:prSet phldrT="[Tekst]"/>
      <dgm:spPr/>
      <dgm:t>
        <a:bodyPr/>
        <a:lstStyle/>
        <a:p>
          <a:r>
            <a:rPr lang="nl-BE"/>
            <a:t>TRIM 3</a:t>
          </a:r>
        </a:p>
      </dgm:t>
    </dgm:pt>
    <dgm:pt modelId="{0B64B417-5D5B-4735-A1D2-2548BEE60280}" type="parTrans" cxnId="{C7FCFE15-F5F1-4B7E-B09A-D1EC7599F937}">
      <dgm:prSet/>
      <dgm:spPr/>
      <dgm:t>
        <a:bodyPr/>
        <a:lstStyle/>
        <a:p>
          <a:endParaRPr lang="nl-BE"/>
        </a:p>
      </dgm:t>
    </dgm:pt>
    <dgm:pt modelId="{7AAAE8B1-A394-44A7-8A00-688ECC9BE9DE}" type="sibTrans" cxnId="{C7FCFE15-F5F1-4B7E-B09A-D1EC7599F937}">
      <dgm:prSet/>
      <dgm:spPr/>
      <dgm:t>
        <a:bodyPr/>
        <a:lstStyle/>
        <a:p>
          <a:endParaRPr lang="nl-BE"/>
        </a:p>
      </dgm:t>
    </dgm:pt>
    <dgm:pt modelId="{D9AA5AF1-5DD7-4C48-8E0B-D1AB051D584A}">
      <dgm:prSet phldrT="[Tekst]"/>
      <dgm:spPr/>
      <dgm:t>
        <a:bodyPr/>
        <a:lstStyle/>
        <a:p>
          <a:r>
            <a:rPr lang="nl-BE" dirty="0"/>
            <a:t>Gebruik van leermiddelen (LS)</a:t>
          </a:r>
        </a:p>
      </dgm:t>
    </dgm:pt>
    <dgm:pt modelId="{41A985A9-F6B1-4F96-8B7D-FE13C84D22F2}" type="parTrans" cxnId="{09409B2E-5701-4037-BCEF-ABF89C38A42B}">
      <dgm:prSet/>
      <dgm:spPr/>
      <dgm:t>
        <a:bodyPr/>
        <a:lstStyle/>
        <a:p>
          <a:endParaRPr lang="nl-BE"/>
        </a:p>
      </dgm:t>
    </dgm:pt>
    <dgm:pt modelId="{7FAFD6A2-1300-4253-B8CF-F96EDF2F5376}" type="sibTrans" cxnId="{09409B2E-5701-4037-BCEF-ABF89C38A42B}">
      <dgm:prSet/>
      <dgm:spPr/>
      <dgm:t>
        <a:bodyPr/>
        <a:lstStyle/>
        <a:p>
          <a:endParaRPr lang="nl-BE"/>
        </a:p>
      </dgm:t>
    </dgm:pt>
    <dgm:pt modelId="{C658C3F1-BB86-4C67-9717-F696ECA8EC1C}">
      <dgm:prSet phldrT="[Tekst]"/>
      <dgm:spPr/>
      <dgm:t>
        <a:bodyPr/>
        <a:lstStyle/>
        <a:p>
          <a:r>
            <a:rPr lang="nl-BE" dirty="0"/>
            <a:t>Motorische en zintuiglijke ontwikkeling (KT + dir) </a:t>
          </a:r>
        </a:p>
      </dgm:t>
    </dgm:pt>
    <dgm:pt modelId="{F9B07B56-BFBD-4684-89A8-CBBC6EAA72A2}" type="parTrans" cxnId="{EDB99860-C333-4AEA-A29C-10BF59F5D86F}">
      <dgm:prSet/>
      <dgm:spPr/>
      <dgm:t>
        <a:bodyPr/>
        <a:lstStyle/>
        <a:p>
          <a:endParaRPr lang="nl-BE"/>
        </a:p>
      </dgm:t>
    </dgm:pt>
    <dgm:pt modelId="{A764464C-B247-4EA9-B188-7B0964F2784E}" type="sibTrans" cxnId="{EDB99860-C333-4AEA-A29C-10BF59F5D86F}">
      <dgm:prSet/>
      <dgm:spPr/>
      <dgm:t>
        <a:bodyPr/>
        <a:lstStyle/>
        <a:p>
          <a:endParaRPr lang="nl-BE"/>
        </a:p>
      </dgm:t>
    </dgm:pt>
    <dgm:pt modelId="{398D37F6-F226-4BD4-8848-C8BD35513499}">
      <dgm:prSet phldrT="[Tekst]" custT="1"/>
      <dgm:spPr/>
      <dgm:t>
        <a:bodyPr/>
        <a:lstStyle/>
        <a:p>
          <a:r>
            <a:rPr lang="nl-BE" sz="1900" dirty="0">
              <a:solidFill>
                <a:srgbClr val="FFC000"/>
              </a:solidFill>
            </a:rPr>
            <a:t>Evaluatie en rapportering (KS) &gt;&gt;&gt; zorg KT</a:t>
          </a:r>
        </a:p>
      </dgm:t>
    </dgm:pt>
    <dgm:pt modelId="{BC356003-1C6C-4FFB-A1F6-EA741F6F6516}" type="parTrans" cxnId="{14486E68-9BD8-4BEF-B5B5-227EEE7BE382}">
      <dgm:prSet/>
      <dgm:spPr/>
      <dgm:t>
        <a:bodyPr/>
        <a:lstStyle/>
        <a:p>
          <a:endParaRPr lang="nl-BE"/>
        </a:p>
      </dgm:t>
    </dgm:pt>
    <dgm:pt modelId="{2F8B6682-2D12-44D8-B3B7-D25361B4639B}" type="sibTrans" cxnId="{14486E68-9BD8-4BEF-B5B5-227EEE7BE382}">
      <dgm:prSet/>
      <dgm:spPr/>
      <dgm:t>
        <a:bodyPr/>
        <a:lstStyle/>
        <a:p>
          <a:endParaRPr lang="nl-BE"/>
        </a:p>
      </dgm:t>
    </dgm:pt>
    <dgm:pt modelId="{E3B87C22-6284-4031-90AD-40CE3C9FA01F}">
      <dgm:prSet phldrT="[Tekst]" custT="1"/>
      <dgm:spPr/>
      <dgm:t>
        <a:bodyPr/>
        <a:lstStyle/>
        <a:p>
          <a:r>
            <a:rPr lang="nl-BE" sz="1900" dirty="0">
              <a:solidFill>
                <a:srgbClr val="FFC000"/>
              </a:solidFill>
            </a:rPr>
            <a:t>KVS / LVS (KS) &gt;&gt;&gt;&gt; zorg KT</a:t>
          </a:r>
        </a:p>
      </dgm:t>
    </dgm:pt>
    <dgm:pt modelId="{CEBFFE41-5CEA-4667-883E-F03AF29C4486}" type="parTrans" cxnId="{CCA3089F-DC40-452A-ADA6-5A6CDAD608EE}">
      <dgm:prSet/>
      <dgm:spPr/>
      <dgm:t>
        <a:bodyPr/>
        <a:lstStyle/>
        <a:p>
          <a:endParaRPr lang="nl-BE"/>
        </a:p>
      </dgm:t>
    </dgm:pt>
    <dgm:pt modelId="{180E3D22-F42E-4EC5-B4FA-7C9BADF98FBC}" type="sibTrans" cxnId="{CCA3089F-DC40-452A-ADA6-5A6CDAD608EE}">
      <dgm:prSet/>
      <dgm:spPr/>
      <dgm:t>
        <a:bodyPr/>
        <a:lstStyle/>
        <a:p>
          <a:endParaRPr lang="nl-BE"/>
        </a:p>
      </dgm:t>
    </dgm:pt>
    <dgm:pt modelId="{9215AE8C-A5A9-4C66-B910-353800793FE7}">
      <dgm:prSet phldrT="[Tekst]" custT="1"/>
      <dgm:spPr/>
      <dgm:t>
        <a:bodyPr/>
        <a:lstStyle/>
        <a:p>
          <a:r>
            <a:rPr lang="nl-BE" sz="1900" dirty="0"/>
            <a:t>Muzische ontwikkeling (KT)</a:t>
          </a:r>
        </a:p>
      </dgm:t>
    </dgm:pt>
    <dgm:pt modelId="{E26BF0AF-CD66-4811-8AE1-B7327E3C3AFC}" type="parTrans" cxnId="{FEB934D7-57F3-4CF4-82CC-5A629BBD5C9A}">
      <dgm:prSet/>
      <dgm:spPr/>
      <dgm:t>
        <a:bodyPr/>
        <a:lstStyle/>
        <a:p>
          <a:endParaRPr lang="nl-BE"/>
        </a:p>
      </dgm:t>
    </dgm:pt>
    <dgm:pt modelId="{9AA8A1E4-79C4-4058-B5B9-50A605CC6756}" type="sibTrans" cxnId="{FEB934D7-57F3-4CF4-82CC-5A629BBD5C9A}">
      <dgm:prSet/>
      <dgm:spPr/>
      <dgm:t>
        <a:bodyPr/>
        <a:lstStyle/>
        <a:p>
          <a:endParaRPr lang="nl-BE"/>
        </a:p>
      </dgm:t>
    </dgm:pt>
    <dgm:pt modelId="{41072277-3489-4D5E-8818-3A837EFFB664}" type="pres">
      <dgm:prSet presAssocID="{BD02B26C-3658-4EA9-A037-B73BD19F3D7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42C476A-5AFE-4166-942E-65FC9D027203}" type="pres">
      <dgm:prSet presAssocID="{5D4E6490-B62B-49CE-A9CA-BFDB0C45FDB1}" presName="comp" presStyleCnt="0"/>
      <dgm:spPr/>
    </dgm:pt>
    <dgm:pt modelId="{8EE9587E-52D8-4305-A996-025854CCAE69}" type="pres">
      <dgm:prSet presAssocID="{5D4E6490-B62B-49CE-A9CA-BFDB0C45FDB1}" presName="box" presStyleLbl="node1" presStyleIdx="0" presStyleCnt="3" custScaleX="100000" custScaleY="187625"/>
      <dgm:spPr/>
      <dgm:t>
        <a:bodyPr/>
        <a:lstStyle/>
        <a:p>
          <a:endParaRPr lang="nl-NL"/>
        </a:p>
      </dgm:t>
    </dgm:pt>
    <dgm:pt modelId="{80B0F685-D88A-4FF3-A400-A7D7A7EE75C6}" type="pres">
      <dgm:prSet presAssocID="{5D4E6490-B62B-49CE-A9CA-BFDB0C45FDB1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F903BAB9-2674-4783-B3F3-633FDF611E6C}" type="pres">
      <dgm:prSet presAssocID="{5D4E6490-B62B-49CE-A9CA-BFDB0C45FDB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6F9F39-C0DA-400D-A684-22271F4DE616}" type="pres">
      <dgm:prSet presAssocID="{26DDB50D-4BA2-4620-A88C-1288B40200E6}" presName="spacer" presStyleCnt="0"/>
      <dgm:spPr/>
    </dgm:pt>
    <dgm:pt modelId="{0E8A8CAB-EEA2-408C-BD2B-5D3FB18BCDF4}" type="pres">
      <dgm:prSet presAssocID="{E10CCE30-DA07-48DB-9A92-C0E6AEE978D7}" presName="comp" presStyleCnt="0"/>
      <dgm:spPr/>
    </dgm:pt>
    <dgm:pt modelId="{AE1DACD4-E746-498E-BE32-AC7665F60FBD}" type="pres">
      <dgm:prSet presAssocID="{E10CCE30-DA07-48DB-9A92-C0E6AEE978D7}" presName="box" presStyleLbl="node1" presStyleIdx="1" presStyleCnt="3" custScaleY="174034"/>
      <dgm:spPr/>
      <dgm:t>
        <a:bodyPr/>
        <a:lstStyle/>
        <a:p>
          <a:endParaRPr lang="nl-NL"/>
        </a:p>
      </dgm:t>
    </dgm:pt>
    <dgm:pt modelId="{11940A75-088B-4FB4-A273-79BC1354945A}" type="pres">
      <dgm:prSet presAssocID="{E10CCE30-DA07-48DB-9A92-C0E6AEE978D7}" presName="img" presStyleLbl="fgImgPlace1" presStyleIdx="1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9707CF65-8A0D-467D-B15B-74CF3FE09000}" type="pres">
      <dgm:prSet presAssocID="{E10CCE30-DA07-48DB-9A92-C0E6AEE978D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DA3E16-BEDB-42FA-AAB5-E31114AAE522}" type="pres">
      <dgm:prSet presAssocID="{0D7F3944-92EC-43C2-98E7-2653C96AB751}" presName="spacer" presStyleCnt="0"/>
      <dgm:spPr/>
    </dgm:pt>
    <dgm:pt modelId="{5503CB6A-6D80-478C-B604-422A0E2B8149}" type="pres">
      <dgm:prSet presAssocID="{DA05EE82-07BF-400A-B201-4BFCB4015E61}" presName="comp" presStyleCnt="0"/>
      <dgm:spPr/>
    </dgm:pt>
    <dgm:pt modelId="{90AEB2C2-178E-4003-ABFF-7B82408FE625}" type="pres">
      <dgm:prSet presAssocID="{DA05EE82-07BF-400A-B201-4BFCB4015E61}" presName="box" presStyleLbl="node1" presStyleIdx="2" presStyleCnt="3"/>
      <dgm:spPr/>
      <dgm:t>
        <a:bodyPr/>
        <a:lstStyle/>
        <a:p>
          <a:endParaRPr lang="nl-NL"/>
        </a:p>
      </dgm:t>
    </dgm:pt>
    <dgm:pt modelId="{5FBB63C7-692C-481F-8CAB-1BC4147902BD}" type="pres">
      <dgm:prSet presAssocID="{DA05EE82-07BF-400A-B201-4BFCB4015E61}" presName="img" presStyleLbl="fgImgPlace1" presStyleIdx="2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D16F16EA-F49B-4F90-9AC2-495464E7851A}" type="pres">
      <dgm:prSet presAssocID="{DA05EE82-07BF-400A-B201-4BFCB4015E6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8C7AF26A-3BF0-45E4-9DB2-E037265A7AAF}" type="presOf" srcId="{C658C3F1-BB86-4C67-9717-F696ECA8EC1C}" destId="{AE1DACD4-E746-498E-BE32-AC7665F60FBD}" srcOrd="0" destOrd="3" presId="urn:microsoft.com/office/officeart/2005/8/layout/vList4#10"/>
    <dgm:cxn modelId="{DDDE8F16-5BAC-47BA-B83C-51EDD85E725C}" type="presOf" srcId="{C5E579CF-2E99-49CB-ABCF-D3E563E6E3C1}" destId="{F903BAB9-2674-4783-B3F3-633FDF611E6C}" srcOrd="1" destOrd="2" presId="urn:microsoft.com/office/officeart/2005/8/layout/vList4#10"/>
    <dgm:cxn modelId="{71FA35B8-FBEE-44E3-9605-FBB73304AFC8}" srcId="{5D4E6490-B62B-49CE-A9CA-BFDB0C45FDB1}" destId="{9B3C7265-EB98-4F14-BA6E-6642D3495BA9}" srcOrd="0" destOrd="0" parTransId="{D86871BB-BCFD-49E7-984D-CC21D488A29F}" sibTransId="{50CBC654-E718-4748-BEA1-26D78D4980F9}"/>
    <dgm:cxn modelId="{14486E68-9BD8-4BEF-B5B5-227EEE7BE382}" srcId="{5D4E6490-B62B-49CE-A9CA-BFDB0C45FDB1}" destId="{398D37F6-F226-4BD4-8848-C8BD35513499}" srcOrd="2" destOrd="0" parTransId="{BC356003-1C6C-4FFB-A1F6-EA741F6F6516}" sibTransId="{2F8B6682-2D12-44D8-B3B7-D25361B4639B}"/>
    <dgm:cxn modelId="{8427A28F-C115-4C32-B58D-696651C4AA0A}" type="presOf" srcId="{D9AA5AF1-5DD7-4C48-8E0B-D1AB051D584A}" destId="{90AEB2C2-178E-4003-ABFF-7B82408FE625}" srcOrd="0" destOrd="1" presId="urn:microsoft.com/office/officeart/2005/8/layout/vList4#10"/>
    <dgm:cxn modelId="{450063D4-0366-4587-AE8D-30AE769D9D7A}" type="presOf" srcId="{5D4E6490-B62B-49CE-A9CA-BFDB0C45FDB1}" destId="{F903BAB9-2674-4783-B3F3-633FDF611E6C}" srcOrd="1" destOrd="0" presId="urn:microsoft.com/office/officeart/2005/8/layout/vList4#10"/>
    <dgm:cxn modelId="{424C4638-2A82-4B5A-A284-C4749E74F9C6}" type="presOf" srcId="{9B3C7265-EB98-4F14-BA6E-6642D3495BA9}" destId="{F903BAB9-2674-4783-B3F3-633FDF611E6C}" srcOrd="1" destOrd="1" presId="urn:microsoft.com/office/officeart/2005/8/layout/vList4#10"/>
    <dgm:cxn modelId="{3A0CAE4F-3886-4188-B949-7A5A53EBAEFF}" type="presOf" srcId="{9215AE8C-A5A9-4C66-B910-353800793FE7}" destId="{F903BAB9-2674-4783-B3F3-633FDF611E6C}" srcOrd="1" destOrd="5" presId="urn:microsoft.com/office/officeart/2005/8/layout/vList4#10"/>
    <dgm:cxn modelId="{B7AE9B4F-C04A-476F-B714-8F29BE49E471}" type="presOf" srcId="{E3B87C22-6284-4031-90AD-40CE3C9FA01F}" destId="{8EE9587E-52D8-4305-A996-025854CCAE69}" srcOrd="0" destOrd="4" presId="urn:microsoft.com/office/officeart/2005/8/layout/vList4#10"/>
    <dgm:cxn modelId="{65867B7A-709B-45C2-BC39-324EFAB60705}" type="presOf" srcId="{78CC9AC9-B519-46F9-AA31-5AE70126B5E2}" destId="{AE1DACD4-E746-498E-BE32-AC7665F60FBD}" srcOrd="0" destOrd="1" presId="urn:microsoft.com/office/officeart/2005/8/layout/vList4#10"/>
    <dgm:cxn modelId="{6B665B4D-856E-48BD-AE47-D773D7C0F820}" type="presOf" srcId="{E3B87C22-6284-4031-90AD-40CE3C9FA01F}" destId="{F903BAB9-2674-4783-B3F3-633FDF611E6C}" srcOrd="1" destOrd="4" presId="urn:microsoft.com/office/officeart/2005/8/layout/vList4#10"/>
    <dgm:cxn modelId="{9B726D52-3502-4D09-BE10-F11CEA78074A}" type="presOf" srcId="{AA5815F0-C608-4CAE-B907-5BFF5D267E1C}" destId="{9707CF65-8A0D-467D-B15B-74CF3FE09000}" srcOrd="1" destOrd="2" presId="urn:microsoft.com/office/officeart/2005/8/layout/vList4#10"/>
    <dgm:cxn modelId="{FEB934D7-57F3-4CF4-82CC-5A629BBD5C9A}" srcId="{5D4E6490-B62B-49CE-A9CA-BFDB0C45FDB1}" destId="{9215AE8C-A5A9-4C66-B910-353800793FE7}" srcOrd="4" destOrd="0" parTransId="{E26BF0AF-CD66-4811-8AE1-B7327E3C3AFC}" sibTransId="{9AA8A1E4-79C4-4058-B5B9-50A605CC6756}"/>
    <dgm:cxn modelId="{D7962EF3-1138-4EAC-9B09-3BD293B9E6AE}" type="presOf" srcId="{D9AA5AF1-5DD7-4C48-8E0B-D1AB051D584A}" destId="{D16F16EA-F49B-4F90-9AC2-495464E7851A}" srcOrd="1" destOrd="1" presId="urn:microsoft.com/office/officeart/2005/8/layout/vList4#10"/>
    <dgm:cxn modelId="{53B31214-A7F2-4CB0-AA1D-3FC0C7FB9F35}" srcId="{BD02B26C-3658-4EA9-A037-B73BD19F3D70}" destId="{E10CCE30-DA07-48DB-9A92-C0E6AEE978D7}" srcOrd="1" destOrd="0" parTransId="{31418523-EE6E-4690-8A4C-4F980272B6B2}" sibTransId="{0D7F3944-92EC-43C2-98E7-2653C96AB751}"/>
    <dgm:cxn modelId="{EB685B35-E282-4AF3-8673-2C23A83FCC33}" srcId="{E10CCE30-DA07-48DB-9A92-C0E6AEE978D7}" destId="{78CC9AC9-B519-46F9-AA31-5AE70126B5E2}" srcOrd="0" destOrd="0" parTransId="{C8D2FF09-5418-4BC9-AF8C-CA804F48E9AC}" sibTransId="{51DF880C-F111-4EBD-83A4-69FDF91EA19C}"/>
    <dgm:cxn modelId="{1CB225FF-09FF-4EC6-BB5D-D8021091D011}" srcId="{E10CCE30-DA07-48DB-9A92-C0E6AEE978D7}" destId="{AA5815F0-C608-4CAE-B907-5BFF5D267E1C}" srcOrd="1" destOrd="0" parTransId="{F231FA98-34B4-4E33-9D26-25AEB47B2093}" sibTransId="{E11ACA95-92E1-400C-9C98-524BE001AAF5}"/>
    <dgm:cxn modelId="{09FA362A-E0C0-4E2C-9518-3A4B9DDB3C03}" type="presOf" srcId="{E10CCE30-DA07-48DB-9A92-C0E6AEE978D7}" destId="{AE1DACD4-E746-498E-BE32-AC7665F60FBD}" srcOrd="0" destOrd="0" presId="urn:microsoft.com/office/officeart/2005/8/layout/vList4#10"/>
    <dgm:cxn modelId="{3AFCC9C2-5E74-41E9-8125-9405A303E8A7}" type="presOf" srcId="{DA05EE82-07BF-400A-B201-4BFCB4015E61}" destId="{90AEB2C2-178E-4003-ABFF-7B82408FE625}" srcOrd="0" destOrd="0" presId="urn:microsoft.com/office/officeart/2005/8/layout/vList4#10"/>
    <dgm:cxn modelId="{A81D938C-1533-4A74-8206-95FF733A08AC}" type="presOf" srcId="{5D4E6490-B62B-49CE-A9CA-BFDB0C45FDB1}" destId="{8EE9587E-52D8-4305-A996-025854CCAE69}" srcOrd="0" destOrd="0" presId="urn:microsoft.com/office/officeart/2005/8/layout/vList4#10"/>
    <dgm:cxn modelId="{DFBCBA5D-196D-4A39-AEFB-B283EFAC8497}" type="presOf" srcId="{C5E579CF-2E99-49CB-ABCF-D3E563E6E3C1}" destId="{8EE9587E-52D8-4305-A996-025854CCAE69}" srcOrd="0" destOrd="2" presId="urn:microsoft.com/office/officeart/2005/8/layout/vList4#10"/>
    <dgm:cxn modelId="{CCA3089F-DC40-452A-ADA6-5A6CDAD608EE}" srcId="{5D4E6490-B62B-49CE-A9CA-BFDB0C45FDB1}" destId="{E3B87C22-6284-4031-90AD-40CE3C9FA01F}" srcOrd="3" destOrd="0" parTransId="{CEBFFE41-5CEA-4667-883E-F03AF29C4486}" sibTransId="{180E3D22-F42E-4EC5-B4FA-7C9BADF98FBC}"/>
    <dgm:cxn modelId="{770361A0-8452-4C33-BCF6-62329C4AFC7D}" srcId="{5D4E6490-B62B-49CE-A9CA-BFDB0C45FDB1}" destId="{C5E579CF-2E99-49CB-ABCF-D3E563E6E3C1}" srcOrd="1" destOrd="0" parTransId="{B470A10B-23B7-4513-835E-834C774BFD94}" sibTransId="{6788260E-6F89-40F0-96DA-6549D0F2DBAE}"/>
    <dgm:cxn modelId="{09409B2E-5701-4037-BCEF-ABF89C38A42B}" srcId="{DA05EE82-07BF-400A-B201-4BFCB4015E61}" destId="{D9AA5AF1-5DD7-4C48-8E0B-D1AB051D584A}" srcOrd="0" destOrd="0" parTransId="{41A985A9-F6B1-4F96-8B7D-FE13C84D22F2}" sibTransId="{7FAFD6A2-1300-4253-B8CF-F96EDF2F5376}"/>
    <dgm:cxn modelId="{D23F0845-8E49-49D4-8A30-6F983A06EE9E}" type="presOf" srcId="{DA05EE82-07BF-400A-B201-4BFCB4015E61}" destId="{D16F16EA-F49B-4F90-9AC2-495464E7851A}" srcOrd="1" destOrd="0" presId="urn:microsoft.com/office/officeart/2005/8/layout/vList4#10"/>
    <dgm:cxn modelId="{C54D44DA-4BA3-4518-931F-60D5539171F8}" type="presOf" srcId="{AA5815F0-C608-4CAE-B907-5BFF5D267E1C}" destId="{AE1DACD4-E746-498E-BE32-AC7665F60FBD}" srcOrd="0" destOrd="2" presId="urn:microsoft.com/office/officeart/2005/8/layout/vList4#10"/>
    <dgm:cxn modelId="{DEE517D7-445A-4F8D-BCE5-7C87860B6089}" type="presOf" srcId="{398D37F6-F226-4BD4-8848-C8BD35513499}" destId="{8EE9587E-52D8-4305-A996-025854CCAE69}" srcOrd="0" destOrd="3" presId="urn:microsoft.com/office/officeart/2005/8/layout/vList4#10"/>
    <dgm:cxn modelId="{E98F06AD-CF61-4C82-8CAE-63B4A16FD080}" type="presOf" srcId="{9B3C7265-EB98-4F14-BA6E-6642D3495BA9}" destId="{8EE9587E-52D8-4305-A996-025854CCAE69}" srcOrd="0" destOrd="1" presId="urn:microsoft.com/office/officeart/2005/8/layout/vList4#10"/>
    <dgm:cxn modelId="{75C2396A-594D-472A-8012-DC10847C6033}" type="presOf" srcId="{BD02B26C-3658-4EA9-A037-B73BD19F3D70}" destId="{41072277-3489-4D5E-8818-3A837EFFB664}" srcOrd="0" destOrd="0" presId="urn:microsoft.com/office/officeart/2005/8/layout/vList4#10"/>
    <dgm:cxn modelId="{227B1FBD-B390-46AB-9507-DD544AAED50C}" type="presOf" srcId="{9215AE8C-A5A9-4C66-B910-353800793FE7}" destId="{8EE9587E-52D8-4305-A996-025854CCAE69}" srcOrd="0" destOrd="5" presId="urn:microsoft.com/office/officeart/2005/8/layout/vList4#10"/>
    <dgm:cxn modelId="{8A9662A5-4FE2-466A-B8C9-527115063D42}" type="presOf" srcId="{E10CCE30-DA07-48DB-9A92-C0E6AEE978D7}" destId="{9707CF65-8A0D-467D-B15B-74CF3FE09000}" srcOrd="1" destOrd="0" presId="urn:microsoft.com/office/officeart/2005/8/layout/vList4#10"/>
    <dgm:cxn modelId="{97C1275D-84FF-462A-991D-BFE828018440}" srcId="{BD02B26C-3658-4EA9-A037-B73BD19F3D70}" destId="{5D4E6490-B62B-49CE-A9CA-BFDB0C45FDB1}" srcOrd="0" destOrd="0" parTransId="{E4602892-5A80-4E77-96FC-C1113F2F0A99}" sibTransId="{26DDB50D-4BA2-4620-A88C-1288B40200E6}"/>
    <dgm:cxn modelId="{FBC2BB8C-DF3A-46A6-A781-09F79D156EE5}" type="presOf" srcId="{78CC9AC9-B519-46F9-AA31-5AE70126B5E2}" destId="{9707CF65-8A0D-467D-B15B-74CF3FE09000}" srcOrd="1" destOrd="1" presId="urn:microsoft.com/office/officeart/2005/8/layout/vList4#10"/>
    <dgm:cxn modelId="{339101FC-7EE5-45BB-9546-5B1FF7742F67}" type="presOf" srcId="{C658C3F1-BB86-4C67-9717-F696ECA8EC1C}" destId="{9707CF65-8A0D-467D-B15B-74CF3FE09000}" srcOrd="1" destOrd="3" presId="urn:microsoft.com/office/officeart/2005/8/layout/vList4#10"/>
    <dgm:cxn modelId="{2049D482-D71D-48B4-8079-01132393FE9E}" type="presOf" srcId="{398D37F6-F226-4BD4-8848-C8BD35513499}" destId="{F903BAB9-2674-4783-B3F3-633FDF611E6C}" srcOrd="1" destOrd="3" presId="urn:microsoft.com/office/officeart/2005/8/layout/vList4#10"/>
    <dgm:cxn modelId="{EDB99860-C333-4AEA-A29C-10BF59F5D86F}" srcId="{E10CCE30-DA07-48DB-9A92-C0E6AEE978D7}" destId="{C658C3F1-BB86-4C67-9717-F696ECA8EC1C}" srcOrd="2" destOrd="0" parTransId="{F9B07B56-BFBD-4684-89A8-CBBC6EAA72A2}" sibTransId="{A764464C-B247-4EA9-B188-7B0964F2784E}"/>
    <dgm:cxn modelId="{C7FCFE15-F5F1-4B7E-B09A-D1EC7599F937}" srcId="{BD02B26C-3658-4EA9-A037-B73BD19F3D70}" destId="{DA05EE82-07BF-400A-B201-4BFCB4015E61}" srcOrd="2" destOrd="0" parTransId="{0B64B417-5D5B-4735-A1D2-2548BEE60280}" sibTransId="{7AAAE8B1-A394-44A7-8A00-688ECC9BE9DE}"/>
    <dgm:cxn modelId="{E9BB556F-D2E8-4C1A-829E-088DC0FC70D9}" type="presParOf" srcId="{41072277-3489-4D5E-8818-3A837EFFB664}" destId="{A42C476A-5AFE-4166-942E-65FC9D027203}" srcOrd="0" destOrd="0" presId="urn:microsoft.com/office/officeart/2005/8/layout/vList4#10"/>
    <dgm:cxn modelId="{08E733FD-67AD-4470-81E7-F9B0F0414CA4}" type="presParOf" srcId="{A42C476A-5AFE-4166-942E-65FC9D027203}" destId="{8EE9587E-52D8-4305-A996-025854CCAE69}" srcOrd="0" destOrd="0" presId="urn:microsoft.com/office/officeart/2005/8/layout/vList4#10"/>
    <dgm:cxn modelId="{75F32FD3-A382-4DCA-BDFF-D4280E198A7A}" type="presParOf" srcId="{A42C476A-5AFE-4166-942E-65FC9D027203}" destId="{80B0F685-D88A-4FF3-A400-A7D7A7EE75C6}" srcOrd="1" destOrd="0" presId="urn:microsoft.com/office/officeart/2005/8/layout/vList4#10"/>
    <dgm:cxn modelId="{535AE5B2-90E3-443A-B53D-92913ED5D8A6}" type="presParOf" srcId="{A42C476A-5AFE-4166-942E-65FC9D027203}" destId="{F903BAB9-2674-4783-B3F3-633FDF611E6C}" srcOrd="2" destOrd="0" presId="urn:microsoft.com/office/officeart/2005/8/layout/vList4#10"/>
    <dgm:cxn modelId="{EC8E475A-3707-4AC7-BEA5-2283C982E5EB}" type="presParOf" srcId="{41072277-3489-4D5E-8818-3A837EFFB664}" destId="{FA6F9F39-C0DA-400D-A684-22271F4DE616}" srcOrd="1" destOrd="0" presId="urn:microsoft.com/office/officeart/2005/8/layout/vList4#10"/>
    <dgm:cxn modelId="{041D52BB-48C2-4CE6-AA4D-CBCE3DDD2C5C}" type="presParOf" srcId="{41072277-3489-4D5E-8818-3A837EFFB664}" destId="{0E8A8CAB-EEA2-408C-BD2B-5D3FB18BCDF4}" srcOrd="2" destOrd="0" presId="urn:microsoft.com/office/officeart/2005/8/layout/vList4#10"/>
    <dgm:cxn modelId="{4186B6C0-0E6E-412A-9DA8-91FDF1883C70}" type="presParOf" srcId="{0E8A8CAB-EEA2-408C-BD2B-5D3FB18BCDF4}" destId="{AE1DACD4-E746-498E-BE32-AC7665F60FBD}" srcOrd="0" destOrd="0" presId="urn:microsoft.com/office/officeart/2005/8/layout/vList4#10"/>
    <dgm:cxn modelId="{64F668E3-2FB4-4D60-BDAD-1932AD2B5349}" type="presParOf" srcId="{0E8A8CAB-EEA2-408C-BD2B-5D3FB18BCDF4}" destId="{11940A75-088B-4FB4-A273-79BC1354945A}" srcOrd="1" destOrd="0" presId="urn:microsoft.com/office/officeart/2005/8/layout/vList4#10"/>
    <dgm:cxn modelId="{6988FE60-8059-40C8-ABDD-CE29D5284416}" type="presParOf" srcId="{0E8A8CAB-EEA2-408C-BD2B-5D3FB18BCDF4}" destId="{9707CF65-8A0D-467D-B15B-74CF3FE09000}" srcOrd="2" destOrd="0" presId="urn:microsoft.com/office/officeart/2005/8/layout/vList4#10"/>
    <dgm:cxn modelId="{080CEC8F-502C-4B2E-8142-1791656B86DC}" type="presParOf" srcId="{41072277-3489-4D5E-8818-3A837EFFB664}" destId="{67DA3E16-BEDB-42FA-AAB5-E31114AAE522}" srcOrd="3" destOrd="0" presId="urn:microsoft.com/office/officeart/2005/8/layout/vList4#10"/>
    <dgm:cxn modelId="{029E89B8-4530-499D-8A56-8B19661624E4}" type="presParOf" srcId="{41072277-3489-4D5E-8818-3A837EFFB664}" destId="{5503CB6A-6D80-478C-B604-422A0E2B8149}" srcOrd="4" destOrd="0" presId="urn:microsoft.com/office/officeart/2005/8/layout/vList4#10"/>
    <dgm:cxn modelId="{B7893E1C-BD4D-4809-BA80-DF708D29B8B1}" type="presParOf" srcId="{5503CB6A-6D80-478C-B604-422A0E2B8149}" destId="{90AEB2C2-178E-4003-ABFF-7B82408FE625}" srcOrd="0" destOrd="0" presId="urn:microsoft.com/office/officeart/2005/8/layout/vList4#10"/>
    <dgm:cxn modelId="{2E8D6F5B-5967-4D25-8B21-130F651E3C6E}" type="presParOf" srcId="{5503CB6A-6D80-478C-B604-422A0E2B8149}" destId="{5FBB63C7-692C-481F-8CAB-1BC4147902BD}" srcOrd="1" destOrd="0" presId="urn:microsoft.com/office/officeart/2005/8/layout/vList4#10"/>
    <dgm:cxn modelId="{FC12591A-A616-4587-ADA2-965ADFBC089E}" type="presParOf" srcId="{5503CB6A-6D80-478C-B604-422A0E2B8149}" destId="{D16F16EA-F49B-4F90-9AC2-495464E7851A}" srcOrd="2" destOrd="0" presId="urn:microsoft.com/office/officeart/2005/8/layout/vList4#10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02B26C-3658-4EA9-A037-B73BD19F3D70}" type="doc">
      <dgm:prSet loTypeId="urn:microsoft.com/office/officeart/2005/8/layout/vList4#1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5D4E6490-B62B-49CE-A9CA-BFDB0C45FDB1}">
      <dgm:prSet phldrT="[Tekst]"/>
      <dgm:spPr/>
      <dgm:t>
        <a:bodyPr/>
        <a:lstStyle/>
        <a:p>
          <a:r>
            <a:rPr lang="nl-BE" dirty="0"/>
            <a:t>TRIM 1</a:t>
          </a:r>
        </a:p>
      </dgm:t>
    </dgm:pt>
    <dgm:pt modelId="{E4602892-5A80-4E77-96FC-C1113F2F0A99}" type="parTrans" cxnId="{97C1275D-84FF-462A-991D-BFE828018440}">
      <dgm:prSet/>
      <dgm:spPr/>
      <dgm:t>
        <a:bodyPr/>
        <a:lstStyle/>
        <a:p>
          <a:endParaRPr lang="nl-BE"/>
        </a:p>
      </dgm:t>
    </dgm:pt>
    <dgm:pt modelId="{26DDB50D-4BA2-4620-A88C-1288B40200E6}" type="sibTrans" cxnId="{97C1275D-84FF-462A-991D-BFE828018440}">
      <dgm:prSet/>
      <dgm:spPr/>
      <dgm:t>
        <a:bodyPr/>
        <a:lstStyle/>
        <a:p>
          <a:endParaRPr lang="nl-BE"/>
        </a:p>
      </dgm:t>
    </dgm:pt>
    <dgm:pt modelId="{9B3C7265-EB98-4F14-BA6E-6642D3495BA9}">
      <dgm:prSet phldrT="[Tekst]"/>
      <dgm:spPr/>
      <dgm:t>
        <a:bodyPr/>
        <a:lstStyle/>
        <a:p>
          <a:r>
            <a:rPr lang="nl-BE" dirty="0"/>
            <a:t>Persoonsgebonden ontwikkeling (KT)</a:t>
          </a:r>
        </a:p>
      </dgm:t>
    </dgm:pt>
    <dgm:pt modelId="{D86871BB-BCFD-49E7-984D-CC21D488A29F}" type="parTrans" cxnId="{71FA35B8-FBEE-44E3-9605-FBB73304AFC8}">
      <dgm:prSet/>
      <dgm:spPr/>
      <dgm:t>
        <a:bodyPr/>
        <a:lstStyle/>
        <a:p>
          <a:endParaRPr lang="nl-BE"/>
        </a:p>
      </dgm:t>
    </dgm:pt>
    <dgm:pt modelId="{50CBC654-E718-4748-BEA1-26D78D4980F9}" type="sibTrans" cxnId="{71FA35B8-FBEE-44E3-9605-FBB73304AFC8}">
      <dgm:prSet/>
      <dgm:spPr/>
      <dgm:t>
        <a:bodyPr/>
        <a:lstStyle/>
        <a:p>
          <a:endParaRPr lang="nl-BE"/>
        </a:p>
      </dgm:t>
    </dgm:pt>
    <dgm:pt modelId="{C5E579CF-2E99-49CB-ABCF-D3E563E6E3C1}">
      <dgm:prSet phldrT="[Tekst]"/>
      <dgm:spPr/>
      <dgm:t>
        <a:bodyPr/>
        <a:lstStyle/>
        <a:p>
          <a:r>
            <a:rPr lang="nl-BE" dirty="0"/>
            <a:t>Mediakundige ontwikkeling (KS)</a:t>
          </a:r>
        </a:p>
      </dgm:t>
    </dgm:pt>
    <dgm:pt modelId="{B470A10B-23B7-4513-835E-834C774BFD94}" type="parTrans" cxnId="{770361A0-8452-4C33-BCF6-62329C4AFC7D}">
      <dgm:prSet/>
      <dgm:spPr/>
      <dgm:t>
        <a:bodyPr/>
        <a:lstStyle/>
        <a:p>
          <a:endParaRPr lang="nl-BE"/>
        </a:p>
      </dgm:t>
    </dgm:pt>
    <dgm:pt modelId="{6788260E-6F89-40F0-96DA-6549D0F2DBAE}" type="sibTrans" cxnId="{770361A0-8452-4C33-BCF6-62329C4AFC7D}">
      <dgm:prSet/>
      <dgm:spPr/>
      <dgm:t>
        <a:bodyPr/>
        <a:lstStyle/>
        <a:p>
          <a:endParaRPr lang="nl-BE"/>
        </a:p>
      </dgm:t>
    </dgm:pt>
    <dgm:pt modelId="{E10CCE30-DA07-48DB-9A92-C0E6AEE978D7}">
      <dgm:prSet phldrT="[Tekst]"/>
      <dgm:spPr/>
      <dgm:t>
        <a:bodyPr/>
        <a:lstStyle/>
        <a:p>
          <a:r>
            <a:rPr lang="nl-BE"/>
            <a:t>TRIM 2</a:t>
          </a:r>
        </a:p>
      </dgm:t>
    </dgm:pt>
    <dgm:pt modelId="{31418523-EE6E-4690-8A4C-4F980272B6B2}" type="parTrans" cxnId="{53B31214-A7F2-4CB0-AA1D-3FC0C7FB9F35}">
      <dgm:prSet/>
      <dgm:spPr/>
      <dgm:t>
        <a:bodyPr/>
        <a:lstStyle/>
        <a:p>
          <a:endParaRPr lang="nl-BE"/>
        </a:p>
      </dgm:t>
    </dgm:pt>
    <dgm:pt modelId="{0D7F3944-92EC-43C2-98E7-2653C96AB751}" type="sibTrans" cxnId="{53B31214-A7F2-4CB0-AA1D-3FC0C7FB9F35}">
      <dgm:prSet/>
      <dgm:spPr/>
      <dgm:t>
        <a:bodyPr/>
        <a:lstStyle/>
        <a:p>
          <a:endParaRPr lang="nl-BE"/>
        </a:p>
      </dgm:t>
    </dgm:pt>
    <dgm:pt modelId="{78CC9AC9-B519-46F9-AA31-5AE70126B5E2}">
      <dgm:prSet phldrT="[Tekst]"/>
      <dgm:spPr/>
      <dgm:t>
        <a:bodyPr/>
        <a:lstStyle/>
        <a:p>
          <a:r>
            <a:rPr lang="nl-BE"/>
            <a:t>Motorische en zintuiglijke ontwikkeling (KS + LS)</a:t>
          </a:r>
        </a:p>
      </dgm:t>
    </dgm:pt>
    <dgm:pt modelId="{C8D2FF09-5418-4BC9-AF8C-CA804F48E9AC}" type="parTrans" cxnId="{EB685B35-E282-4AF3-8673-2C23A83FCC33}">
      <dgm:prSet/>
      <dgm:spPr/>
      <dgm:t>
        <a:bodyPr/>
        <a:lstStyle/>
        <a:p>
          <a:endParaRPr lang="nl-BE"/>
        </a:p>
      </dgm:t>
    </dgm:pt>
    <dgm:pt modelId="{51DF880C-F111-4EBD-83A4-69FDF91EA19C}" type="sibTrans" cxnId="{EB685B35-E282-4AF3-8673-2C23A83FCC33}">
      <dgm:prSet/>
      <dgm:spPr/>
      <dgm:t>
        <a:bodyPr/>
        <a:lstStyle/>
        <a:p>
          <a:endParaRPr lang="nl-BE"/>
        </a:p>
      </dgm:t>
    </dgm:pt>
    <dgm:pt modelId="{AA5815F0-C608-4CAE-B907-5BFF5D267E1C}">
      <dgm:prSet phldrT="[Tekst]"/>
      <dgm:spPr/>
      <dgm:t>
        <a:bodyPr/>
        <a:lstStyle/>
        <a:p>
          <a:r>
            <a:rPr lang="nl-BE"/>
            <a:t>KVS / LVS (dir)</a:t>
          </a:r>
        </a:p>
      </dgm:t>
    </dgm:pt>
    <dgm:pt modelId="{F231FA98-34B4-4E33-9D26-25AEB47B2093}" type="parTrans" cxnId="{1CB225FF-09FF-4EC6-BB5D-D8021091D011}">
      <dgm:prSet/>
      <dgm:spPr/>
      <dgm:t>
        <a:bodyPr/>
        <a:lstStyle/>
        <a:p>
          <a:endParaRPr lang="nl-BE"/>
        </a:p>
      </dgm:t>
    </dgm:pt>
    <dgm:pt modelId="{E11ACA95-92E1-400C-9C98-524BE001AAF5}" type="sibTrans" cxnId="{1CB225FF-09FF-4EC6-BB5D-D8021091D011}">
      <dgm:prSet/>
      <dgm:spPr/>
      <dgm:t>
        <a:bodyPr/>
        <a:lstStyle/>
        <a:p>
          <a:endParaRPr lang="nl-BE"/>
        </a:p>
      </dgm:t>
    </dgm:pt>
    <dgm:pt modelId="{DA05EE82-07BF-400A-B201-4BFCB4015E61}">
      <dgm:prSet phldrT="[Tekst]"/>
      <dgm:spPr/>
      <dgm:t>
        <a:bodyPr/>
        <a:lstStyle/>
        <a:p>
          <a:r>
            <a:rPr lang="nl-BE"/>
            <a:t>TRIM 3</a:t>
          </a:r>
        </a:p>
      </dgm:t>
    </dgm:pt>
    <dgm:pt modelId="{0B64B417-5D5B-4735-A1D2-2548BEE60280}" type="parTrans" cxnId="{C7FCFE15-F5F1-4B7E-B09A-D1EC7599F937}">
      <dgm:prSet/>
      <dgm:spPr/>
      <dgm:t>
        <a:bodyPr/>
        <a:lstStyle/>
        <a:p>
          <a:endParaRPr lang="nl-BE"/>
        </a:p>
      </dgm:t>
    </dgm:pt>
    <dgm:pt modelId="{7AAAE8B1-A394-44A7-8A00-688ECC9BE9DE}" type="sibTrans" cxnId="{C7FCFE15-F5F1-4B7E-B09A-D1EC7599F937}">
      <dgm:prSet/>
      <dgm:spPr/>
      <dgm:t>
        <a:bodyPr/>
        <a:lstStyle/>
        <a:p>
          <a:endParaRPr lang="nl-BE"/>
        </a:p>
      </dgm:t>
    </dgm:pt>
    <dgm:pt modelId="{D9AA5AF1-5DD7-4C48-8E0B-D1AB051D584A}">
      <dgm:prSet phldrT="[Tekst]"/>
      <dgm:spPr/>
      <dgm:t>
        <a:bodyPr/>
        <a:lstStyle/>
        <a:p>
          <a:r>
            <a:rPr lang="nl-BE"/>
            <a:t>Persoonsgbonden ontwikkeling (LS)</a:t>
          </a:r>
        </a:p>
      </dgm:t>
    </dgm:pt>
    <dgm:pt modelId="{41A985A9-F6B1-4F96-8B7D-FE13C84D22F2}" type="parTrans" cxnId="{09409B2E-5701-4037-BCEF-ABF89C38A42B}">
      <dgm:prSet/>
      <dgm:spPr/>
      <dgm:t>
        <a:bodyPr/>
        <a:lstStyle/>
        <a:p>
          <a:endParaRPr lang="nl-BE"/>
        </a:p>
      </dgm:t>
    </dgm:pt>
    <dgm:pt modelId="{7FAFD6A2-1300-4253-B8CF-F96EDF2F5376}" type="sibTrans" cxnId="{09409B2E-5701-4037-BCEF-ABF89C38A42B}">
      <dgm:prSet/>
      <dgm:spPr/>
      <dgm:t>
        <a:bodyPr/>
        <a:lstStyle/>
        <a:p>
          <a:endParaRPr lang="nl-BE"/>
        </a:p>
      </dgm:t>
    </dgm:pt>
    <dgm:pt modelId="{792BFB94-D704-4F44-AABC-E59C9CDFD9F5}">
      <dgm:prSet phldrT="[Tekst]"/>
      <dgm:spPr/>
      <dgm:t>
        <a:bodyPr/>
        <a:lstStyle/>
        <a:p>
          <a:r>
            <a:rPr lang="nl-BE" dirty="0"/>
            <a:t>Gebruik van leermiddelen (KS + dir)</a:t>
          </a:r>
        </a:p>
      </dgm:t>
    </dgm:pt>
    <dgm:pt modelId="{A0915359-8987-4860-A878-6E67BCAE963E}" type="parTrans" cxnId="{F073AD6D-2322-42BA-9A17-966723DD1672}">
      <dgm:prSet/>
      <dgm:spPr/>
      <dgm:t>
        <a:bodyPr/>
        <a:lstStyle/>
        <a:p>
          <a:endParaRPr lang="nl-BE"/>
        </a:p>
      </dgm:t>
    </dgm:pt>
    <dgm:pt modelId="{51F8D651-BEB3-42F8-8E1F-55B18E1B9FFA}" type="sibTrans" cxnId="{F073AD6D-2322-42BA-9A17-966723DD1672}">
      <dgm:prSet/>
      <dgm:spPr/>
      <dgm:t>
        <a:bodyPr/>
        <a:lstStyle/>
        <a:p>
          <a:endParaRPr lang="nl-BE"/>
        </a:p>
      </dgm:t>
    </dgm:pt>
    <dgm:pt modelId="{41072277-3489-4D5E-8818-3A837EFFB664}" type="pres">
      <dgm:prSet presAssocID="{BD02B26C-3658-4EA9-A037-B73BD19F3D7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42C476A-5AFE-4166-942E-65FC9D027203}" type="pres">
      <dgm:prSet presAssocID="{5D4E6490-B62B-49CE-A9CA-BFDB0C45FDB1}" presName="comp" presStyleCnt="0"/>
      <dgm:spPr/>
    </dgm:pt>
    <dgm:pt modelId="{8EE9587E-52D8-4305-A996-025854CCAE69}" type="pres">
      <dgm:prSet presAssocID="{5D4E6490-B62B-49CE-A9CA-BFDB0C45FDB1}" presName="box" presStyleLbl="node1" presStyleIdx="0" presStyleCnt="3"/>
      <dgm:spPr/>
      <dgm:t>
        <a:bodyPr/>
        <a:lstStyle/>
        <a:p>
          <a:endParaRPr lang="nl-NL"/>
        </a:p>
      </dgm:t>
    </dgm:pt>
    <dgm:pt modelId="{80B0F685-D88A-4FF3-A400-A7D7A7EE75C6}" type="pres">
      <dgm:prSet presAssocID="{5D4E6490-B62B-49CE-A9CA-BFDB0C45FDB1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F903BAB9-2674-4783-B3F3-633FDF611E6C}" type="pres">
      <dgm:prSet presAssocID="{5D4E6490-B62B-49CE-A9CA-BFDB0C45FDB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6F9F39-C0DA-400D-A684-22271F4DE616}" type="pres">
      <dgm:prSet presAssocID="{26DDB50D-4BA2-4620-A88C-1288B40200E6}" presName="spacer" presStyleCnt="0"/>
      <dgm:spPr/>
    </dgm:pt>
    <dgm:pt modelId="{0E8A8CAB-EEA2-408C-BD2B-5D3FB18BCDF4}" type="pres">
      <dgm:prSet presAssocID="{E10CCE30-DA07-48DB-9A92-C0E6AEE978D7}" presName="comp" presStyleCnt="0"/>
      <dgm:spPr/>
    </dgm:pt>
    <dgm:pt modelId="{AE1DACD4-E746-498E-BE32-AC7665F60FBD}" type="pres">
      <dgm:prSet presAssocID="{E10CCE30-DA07-48DB-9A92-C0E6AEE978D7}" presName="box" presStyleLbl="node1" presStyleIdx="1" presStyleCnt="3"/>
      <dgm:spPr/>
      <dgm:t>
        <a:bodyPr/>
        <a:lstStyle/>
        <a:p>
          <a:endParaRPr lang="nl-NL"/>
        </a:p>
      </dgm:t>
    </dgm:pt>
    <dgm:pt modelId="{11940A75-088B-4FB4-A273-79BC1354945A}" type="pres">
      <dgm:prSet presAssocID="{E10CCE30-DA07-48DB-9A92-C0E6AEE978D7}" presName="img" presStyleLbl="fgImgPlace1" presStyleIdx="1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9707CF65-8A0D-467D-B15B-74CF3FE09000}" type="pres">
      <dgm:prSet presAssocID="{E10CCE30-DA07-48DB-9A92-C0E6AEE978D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DA3E16-BEDB-42FA-AAB5-E31114AAE522}" type="pres">
      <dgm:prSet presAssocID="{0D7F3944-92EC-43C2-98E7-2653C96AB751}" presName="spacer" presStyleCnt="0"/>
      <dgm:spPr/>
    </dgm:pt>
    <dgm:pt modelId="{5503CB6A-6D80-478C-B604-422A0E2B8149}" type="pres">
      <dgm:prSet presAssocID="{DA05EE82-07BF-400A-B201-4BFCB4015E61}" presName="comp" presStyleCnt="0"/>
      <dgm:spPr/>
    </dgm:pt>
    <dgm:pt modelId="{90AEB2C2-178E-4003-ABFF-7B82408FE625}" type="pres">
      <dgm:prSet presAssocID="{DA05EE82-07BF-400A-B201-4BFCB4015E61}" presName="box" presStyleLbl="node1" presStyleIdx="2" presStyleCnt="3"/>
      <dgm:spPr/>
      <dgm:t>
        <a:bodyPr/>
        <a:lstStyle/>
        <a:p>
          <a:endParaRPr lang="nl-NL"/>
        </a:p>
      </dgm:t>
    </dgm:pt>
    <dgm:pt modelId="{5FBB63C7-692C-481F-8CAB-1BC4147902BD}" type="pres">
      <dgm:prSet presAssocID="{DA05EE82-07BF-400A-B201-4BFCB4015E61}" presName="img" presStyleLbl="fgImgPlace1" presStyleIdx="2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D16F16EA-F49B-4F90-9AC2-495464E7851A}" type="pres">
      <dgm:prSet presAssocID="{DA05EE82-07BF-400A-B201-4BFCB4015E6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073AD6D-2322-42BA-9A17-966723DD1672}" srcId="{5D4E6490-B62B-49CE-A9CA-BFDB0C45FDB1}" destId="{792BFB94-D704-4F44-AABC-E59C9CDFD9F5}" srcOrd="2" destOrd="0" parTransId="{A0915359-8987-4860-A878-6E67BCAE963E}" sibTransId="{51F8D651-BEB3-42F8-8E1F-55B18E1B9FFA}"/>
    <dgm:cxn modelId="{E2B0797C-1D49-4BEF-A374-C36376B3291E}" type="presOf" srcId="{792BFB94-D704-4F44-AABC-E59C9CDFD9F5}" destId="{8EE9587E-52D8-4305-A996-025854CCAE69}" srcOrd="0" destOrd="3" presId="urn:microsoft.com/office/officeart/2005/8/layout/vList4#11"/>
    <dgm:cxn modelId="{3AFCC9C2-5E74-41E9-8125-9405A303E8A7}" type="presOf" srcId="{DA05EE82-07BF-400A-B201-4BFCB4015E61}" destId="{90AEB2C2-178E-4003-ABFF-7B82408FE625}" srcOrd="0" destOrd="0" presId="urn:microsoft.com/office/officeart/2005/8/layout/vList4#11"/>
    <dgm:cxn modelId="{9B726D52-3502-4D09-BE10-F11CEA78074A}" type="presOf" srcId="{AA5815F0-C608-4CAE-B907-5BFF5D267E1C}" destId="{9707CF65-8A0D-467D-B15B-74CF3FE09000}" srcOrd="1" destOrd="2" presId="urn:microsoft.com/office/officeart/2005/8/layout/vList4#11"/>
    <dgm:cxn modelId="{DDDE8F16-5BAC-47BA-B83C-51EDD85E725C}" type="presOf" srcId="{C5E579CF-2E99-49CB-ABCF-D3E563E6E3C1}" destId="{F903BAB9-2674-4783-B3F3-633FDF611E6C}" srcOrd="1" destOrd="2" presId="urn:microsoft.com/office/officeart/2005/8/layout/vList4#11"/>
    <dgm:cxn modelId="{FBC2BB8C-DF3A-46A6-A781-09F79D156EE5}" type="presOf" srcId="{78CC9AC9-B519-46F9-AA31-5AE70126B5E2}" destId="{9707CF65-8A0D-467D-B15B-74CF3FE09000}" srcOrd="1" destOrd="1" presId="urn:microsoft.com/office/officeart/2005/8/layout/vList4#11"/>
    <dgm:cxn modelId="{DFBCBA5D-196D-4A39-AEFB-B283EFAC8497}" type="presOf" srcId="{C5E579CF-2E99-49CB-ABCF-D3E563E6E3C1}" destId="{8EE9587E-52D8-4305-A996-025854CCAE69}" srcOrd="0" destOrd="2" presId="urn:microsoft.com/office/officeart/2005/8/layout/vList4#11"/>
    <dgm:cxn modelId="{65867B7A-709B-45C2-BC39-324EFAB60705}" type="presOf" srcId="{78CC9AC9-B519-46F9-AA31-5AE70126B5E2}" destId="{AE1DACD4-E746-498E-BE32-AC7665F60FBD}" srcOrd="0" destOrd="1" presId="urn:microsoft.com/office/officeart/2005/8/layout/vList4#11"/>
    <dgm:cxn modelId="{D23F0845-8E49-49D4-8A30-6F983A06EE9E}" type="presOf" srcId="{DA05EE82-07BF-400A-B201-4BFCB4015E61}" destId="{D16F16EA-F49B-4F90-9AC2-495464E7851A}" srcOrd="1" destOrd="0" presId="urn:microsoft.com/office/officeart/2005/8/layout/vList4#11"/>
    <dgm:cxn modelId="{450063D4-0366-4587-AE8D-30AE769D9D7A}" type="presOf" srcId="{5D4E6490-B62B-49CE-A9CA-BFDB0C45FDB1}" destId="{F903BAB9-2674-4783-B3F3-633FDF611E6C}" srcOrd="1" destOrd="0" presId="urn:microsoft.com/office/officeart/2005/8/layout/vList4#11"/>
    <dgm:cxn modelId="{71FA35B8-FBEE-44E3-9605-FBB73304AFC8}" srcId="{5D4E6490-B62B-49CE-A9CA-BFDB0C45FDB1}" destId="{9B3C7265-EB98-4F14-BA6E-6642D3495BA9}" srcOrd="0" destOrd="0" parTransId="{D86871BB-BCFD-49E7-984D-CC21D488A29F}" sibTransId="{50CBC654-E718-4748-BEA1-26D78D4980F9}"/>
    <dgm:cxn modelId="{75C2396A-594D-472A-8012-DC10847C6033}" type="presOf" srcId="{BD02B26C-3658-4EA9-A037-B73BD19F3D70}" destId="{41072277-3489-4D5E-8818-3A837EFFB664}" srcOrd="0" destOrd="0" presId="urn:microsoft.com/office/officeart/2005/8/layout/vList4#11"/>
    <dgm:cxn modelId="{1CB225FF-09FF-4EC6-BB5D-D8021091D011}" srcId="{E10CCE30-DA07-48DB-9A92-C0E6AEE978D7}" destId="{AA5815F0-C608-4CAE-B907-5BFF5D267E1C}" srcOrd="1" destOrd="0" parTransId="{F231FA98-34B4-4E33-9D26-25AEB47B2093}" sibTransId="{E11ACA95-92E1-400C-9C98-524BE001AAF5}"/>
    <dgm:cxn modelId="{770361A0-8452-4C33-BCF6-62329C4AFC7D}" srcId="{5D4E6490-B62B-49CE-A9CA-BFDB0C45FDB1}" destId="{C5E579CF-2E99-49CB-ABCF-D3E563E6E3C1}" srcOrd="1" destOrd="0" parTransId="{B470A10B-23B7-4513-835E-834C774BFD94}" sibTransId="{6788260E-6F89-40F0-96DA-6549D0F2DBAE}"/>
    <dgm:cxn modelId="{E98F06AD-CF61-4C82-8CAE-63B4A16FD080}" type="presOf" srcId="{9B3C7265-EB98-4F14-BA6E-6642D3495BA9}" destId="{8EE9587E-52D8-4305-A996-025854CCAE69}" srcOrd="0" destOrd="1" presId="urn:microsoft.com/office/officeart/2005/8/layout/vList4#11"/>
    <dgm:cxn modelId="{97C1275D-84FF-462A-991D-BFE828018440}" srcId="{BD02B26C-3658-4EA9-A037-B73BD19F3D70}" destId="{5D4E6490-B62B-49CE-A9CA-BFDB0C45FDB1}" srcOrd="0" destOrd="0" parTransId="{E4602892-5A80-4E77-96FC-C1113F2F0A99}" sibTransId="{26DDB50D-4BA2-4620-A88C-1288B40200E6}"/>
    <dgm:cxn modelId="{09FA362A-E0C0-4E2C-9518-3A4B9DDB3C03}" type="presOf" srcId="{E10CCE30-DA07-48DB-9A92-C0E6AEE978D7}" destId="{AE1DACD4-E746-498E-BE32-AC7665F60FBD}" srcOrd="0" destOrd="0" presId="urn:microsoft.com/office/officeart/2005/8/layout/vList4#11"/>
    <dgm:cxn modelId="{09409B2E-5701-4037-BCEF-ABF89C38A42B}" srcId="{DA05EE82-07BF-400A-B201-4BFCB4015E61}" destId="{D9AA5AF1-5DD7-4C48-8E0B-D1AB051D584A}" srcOrd="0" destOrd="0" parTransId="{41A985A9-F6B1-4F96-8B7D-FE13C84D22F2}" sibTransId="{7FAFD6A2-1300-4253-B8CF-F96EDF2F5376}"/>
    <dgm:cxn modelId="{424C4638-2A82-4B5A-A284-C4749E74F9C6}" type="presOf" srcId="{9B3C7265-EB98-4F14-BA6E-6642D3495BA9}" destId="{F903BAB9-2674-4783-B3F3-633FDF611E6C}" srcOrd="1" destOrd="1" presId="urn:microsoft.com/office/officeart/2005/8/layout/vList4#11"/>
    <dgm:cxn modelId="{A81D938C-1533-4A74-8206-95FF733A08AC}" type="presOf" srcId="{5D4E6490-B62B-49CE-A9CA-BFDB0C45FDB1}" destId="{8EE9587E-52D8-4305-A996-025854CCAE69}" srcOrd="0" destOrd="0" presId="urn:microsoft.com/office/officeart/2005/8/layout/vList4#11"/>
    <dgm:cxn modelId="{C54D44DA-4BA3-4518-931F-60D5539171F8}" type="presOf" srcId="{AA5815F0-C608-4CAE-B907-5BFF5D267E1C}" destId="{AE1DACD4-E746-498E-BE32-AC7665F60FBD}" srcOrd="0" destOrd="2" presId="urn:microsoft.com/office/officeart/2005/8/layout/vList4#11"/>
    <dgm:cxn modelId="{8427A28F-C115-4C32-B58D-696651C4AA0A}" type="presOf" srcId="{D9AA5AF1-5DD7-4C48-8E0B-D1AB051D584A}" destId="{90AEB2C2-178E-4003-ABFF-7B82408FE625}" srcOrd="0" destOrd="1" presId="urn:microsoft.com/office/officeart/2005/8/layout/vList4#11"/>
    <dgm:cxn modelId="{8A9662A5-4FE2-466A-B8C9-527115063D42}" type="presOf" srcId="{E10CCE30-DA07-48DB-9A92-C0E6AEE978D7}" destId="{9707CF65-8A0D-467D-B15B-74CF3FE09000}" srcOrd="1" destOrd="0" presId="urn:microsoft.com/office/officeart/2005/8/layout/vList4#11"/>
    <dgm:cxn modelId="{C7FCFE15-F5F1-4B7E-B09A-D1EC7599F937}" srcId="{BD02B26C-3658-4EA9-A037-B73BD19F3D70}" destId="{DA05EE82-07BF-400A-B201-4BFCB4015E61}" srcOrd="2" destOrd="0" parTransId="{0B64B417-5D5B-4735-A1D2-2548BEE60280}" sibTransId="{7AAAE8B1-A394-44A7-8A00-688ECC9BE9DE}"/>
    <dgm:cxn modelId="{A0BFD84C-B725-4DCD-BF07-2F187AA1EA75}" type="presOf" srcId="{792BFB94-D704-4F44-AABC-E59C9CDFD9F5}" destId="{F903BAB9-2674-4783-B3F3-633FDF611E6C}" srcOrd="1" destOrd="3" presId="urn:microsoft.com/office/officeart/2005/8/layout/vList4#11"/>
    <dgm:cxn modelId="{53B31214-A7F2-4CB0-AA1D-3FC0C7FB9F35}" srcId="{BD02B26C-3658-4EA9-A037-B73BD19F3D70}" destId="{E10CCE30-DA07-48DB-9A92-C0E6AEE978D7}" srcOrd="1" destOrd="0" parTransId="{31418523-EE6E-4690-8A4C-4F980272B6B2}" sibTransId="{0D7F3944-92EC-43C2-98E7-2653C96AB751}"/>
    <dgm:cxn modelId="{EB685B35-E282-4AF3-8673-2C23A83FCC33}" srcId="{E10CCE30-DA07-48DB-9A92-C0E6AEE978D7}" destId="{78CC9AC9-B519-46F9-AA31-5AE70126B5E2}" srcOrd="0" destOrd="0" parTransId="{C8D2FF09-5418-4BC9-AF8C-CA804F48E9AC}" sibTransId="{51DF880C-F111-4EBD-83A4-69FDF91EA19C}"/>
    <dgm:cxn modelId="{D7962EF3-1138-4EAC-9B09-3BD293B9E6AE}" type="presOf" srcId="{D9AA5AF1-5DD7-4C48-8E0B-D1AB051D584A}" destId="{D16F16EA-F49B-4F90-9AC2-495464E7851A}" srcOrd="1" destOrd="1" presId="urn:microsoft.com/office/officeart/2005/8/layout/vList4#11"/>
    <dgm:cxn modelId="{E9BB556F-D2E8-4C1A-829E-088DC0FC70D9}" type="presParOf" srcId="{41072277-3489-4D5E-8818-3A837EFFB664}" destId="{A42C476A-5AFE-4166-942E-65FC9D027203}" srcOrd="0" destOrd="0" presId="urn:microsoft.com/office/officeart/2005/8/layout/vList4#11"/>
    <dgm:cxn modelId="{08E733FD-67AD-4470-81E7-F9B0F0414CA4}" type="presParOf" srcId="{A42C476A-5AFE-4166-942E-65FC9D027203}" destId="{8EE9587E-52D8-4305-A996-025854CCAE69}" srcOrd="0" destOrd="0" presId="urn:microsoft.com/office/officeart/2005/8/layout/vList4#11"/>
    <dgm:cxn modelId="{75F32FD3-A382-4DCA-BDFF-D4280E198A7A}" type="presParOf" srcId="{A42C476A-5AFE-4166-942E-65FC9D027203}" destId="{80B0F685-D88A-4FF3-A400-A7D7A7EE75C6}" srcOrd="1" destOrd="0" presId="urn:microsoft.com/office/officeart/2005/8/layout/vList4#11"/>
    <dgm:cxn modelId="{535AE5B2-90E3-443A-B53D-92913ED5D8A6}" type="presParOf" srcId="{A42C476A-5AFE-4166-942E-65FC9D027203}" destId="{F903BAB9-2674-4783-B3F3-633FDF611E6C}" srcOrd="2" destOrd="0" presId="urn:microsoft.com/office/officeart/2005/8/layout/vList4#11"/>
    <dgm:cxn modelId="{EC8E475A-3707-4AC7-BEA5-2283C982E5EB}" type="presParOf" srcId="{41072277-3489-4D5E-8818-3A837EFFB664}" destId="{FA6F9F39-C0DA-400D-A684-22271F4DE616}" srcOrd="1" destOrd="0" presId="urn:microsoft.com/office/officeart/2005/8/layout/vList4#11"/>
    <dgm:cxn modelId="{041D52BB-48C2-4CE6-AA4D-CBCE3DDD2C5C}" type="presParOf" srcId="{41072277-3489-4D5E-8818-3A837EFFB664}" destId="{0E8A8CAB-EEA2-408C-BD2B-5D3FB18BCDF4}" srcOrd="2" destOrd="0" presId="urn:microsoft.com/office/officeart/2005/8/layout/vList4#11"/>
    <dgm:cxn modelId="{4186B6C0-0E6E-412A-9DA8-91FDF1883C70}" type="presParOf" srcId="{0E8A8CAB-EEA2-408C-BD2B-5D3FB18BCDF4}" destId="{AE1DACD4-E746-498E-BE32-AC7665F60FBD}" srcOrd="0" destOrd="0" presId="urn:microsoft.com/office/officeart/2005/8/layout/vList4#11"/>
    <dgm:cxn modelId="{64F668E3-2FB4-4D60-BDAD-1932AD2B5349}" type="presParOf" srcId="{0E8A8CAB-EEA2-408C-BD2B-5D3FB18BCDF4}" destId="{11940A75-088B-4FB4-A273-79BC1354945A}" srcOrd="1" destOrd="0" presId="urn:microsoft.com/office/officeart/2005/8/layout/vList4#11"/>
    <dgm:cxn modelId="{6988FE60-8059-40C8-ABDD-CE29D5284416}" type="presParOf" srcId="{0E8A8CAB-EEA2-408C-BD2B-5D3FB18BCDF4}" destId="{9707CF65-8A0D-467D-B15B-74CF3FE09000}" srcOrd="2" destOrd="0" presId="urn:microsoft.com/office/officeart/2005/8/layout/vList4#11"/>
    <dgm:cxn modelId="{080CEC8F-502C-4B2E-8142-1791656B86DC}" type="presParOf" srcId="{41072277-3489-4D5E-8818-3A837EFFB664}" destId="{67DA3E16-BEDB-42FA-AAB5-E31114AAE522}" srcOrd="3" destOrd="0" presId="urn:microsoft.com/office/officeart/2005/8/layout/vList4#11"/>
    <dgm:cxn modelId="{029E89B8-4530-499D-8A56-8B19661624E4}" type="presParOf" srcId="{41072277-3489-4D5E-8818-3A837EFFB664}" destId="{5503CB6A-6D80-478C-B604-422A0E2B8149}" srcOrd="4" destOrd="0" presId="urn:microsoft.com/office/officeart/2005/8/layout/vList4#11"/>
    <dgm:cxn modelId="{B7893E1C-BD4D-4809-BA80-DF708D29B8B1}" type="presParOf" srcId="{5503CB6A-6D80-478C-B604-422A0E2B8149}" destId="{90AEB2C2-178E-4003-ABFF-7B82408FE625}" srcOrd="0" destOrd="0" presId="urn:microsoft.com/office/officeart/2005/8/layout/vList4#11"/>
    <dgm:cxn modelId="{2E8D6F5B-5967-4D25-8B21-130F651E3C6E}" type="presParOf" srcId="{5503CB6A-6D80-478C-B604-422A0E2B8149}" destId="{5FBB63C7-692C-481F-8CAB-1BC4147902BD}" srcOrd="1" destOrd="0" presId="urn:microsoft.com/office/officeart/2005/8/layout/vList4#11"/>
    <dgm:cxn modelId="{FC12591A-A616-4587-ADA2-965ADFBC089E}" type="presParOf" srcId="{5503CB6A-6D80-478C-B604-422A0E2B8149}" destId="{D16F16EA-F49B-4F90-9AC2-495464E7851A}" srcOrd="2" destOrd="0" presId="urn:microsoft.com/office/officeart/2005/8/layout/vList4#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02B26C-3658-4EA9-A037-B73BD19F3D70}" type="doc">
      <dgm:prSet loTypeId="urn:microsoft.com/office/officeart/2005/8/layout/vList4#1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5D4E6490-B62B-49CE-A9CA-BFDB0C45FDB1}">
      <dgm:prSet phldrT="[Tekst]"/>
      <dgm:spPr/>
      <dgm:t>
        <a:bodyPr/>
        <a:lstStyle/>
        <a:p>
          <a:r>
            <a:rPr lang="nl-BE"/>
            <a:t>TRIM 1</a:t>
          </a:r>
        </a:p>
      </dgm:t>
    </dgm:pt>
    <dgm:pt modelId="{E4602892-5A80-4E77-96FC-C1113F2F0A99}" type="parTrans" cxnId="{97C1275D-84FF-462A-991D-BFE828018440}">
      <dgm:prSet/>
      <dgm:spPr/>
      <dgm:t>
        <a:bodyPr/>
        <a:lstStyle/>
        <a:p>
          <a:endParaRPr lang="nl-BE"/>
        </a:p>
      </dgm:t>
    </dgm:pt>
    <dgm:pt modelId="{26DDB50D-4BA2-4620-A88C-1288B40200E6}" type="sibTrans" cxnId="{97C1275D-84FF-462A-991D-BFE828018440}">
      <dgm:prSet/>
      <dgm:spPr/>
      <dgm:t>
        <a:bodyPr/>
        <a:lstStyle/>
        <a:p>
          <a:endParaRPr lang="nl-BE"/>
        </a:p>
      </dgm:t>
    </dgm:pt>
    <dgm:pt modelId="{9B3C7265-EB98-4F14-BA6E-6642D3495BA9}">
      <dgm:prSet phldrT="[Tekst]"/>
      <dgm:spPr/>
      <dgm:t>
        <a:bodyPr/>
        <a:lstStyle/>
        <a:p>
          <a:r>
            <a:rPr lang="nl-BE"/>
            <a:t>KVS / LVS (LS + KT)</a:t>
          </a:r>
        </a:p>
      </dgm:t>
    </dgm:pt>
    <dgm:pt modelId="{D86871BB-BCFD-49E7-984D-CC21D488A29F}" type="parTrans" cxnId="{71FA35B8-FBEE-44E3-9605-FBB73304AFC8}">
      <dgm:prSet/>
      <dgm:spPr/>
      <dgm:t>
        <a:bodyPr/>
        <a:lstStyle/>
        <a:p>
          <a:endParaRPr lang="nl-BE"/>
        </a:p>
      </dgm:t>
    </dgm:pt>
    <dgm:pt modelId="{50CBC654-E718-4748-BEA1-26D78D4980F9}" type="sibTrans" cxnId="{71FA35B8-FBEE-44E3-9605-FBB73304AFC8}">
      <dgm:prSet/>
      <dgm:spPr/>
      <dgm:t>
        <a:bodyPr/>
        <a:lstStyle/>
        <a:p>
          <a:endParaRPr lang="nl-BE"/>
        </a:p>
      </dgm:t>
    </dgm:pt>
    <dgm:pt modelId="{C5E579CF-2E99-49CB-ABCF-D3E563E6E3C1}">
      <dgm:prSet phldrT="[Tekst]"/>
      <dgm:spPr/>
      <dgm:t>
        <a:bodyPr/>
        <a:lstStyle/>
        <a:p>
          <a:r>
            <a:rPr lang="nl-BE"/>
            <a:t>Muzische ontwikkeling (KS)</a:t>
          </a:r>
        </a:p>
      </dgm:t>
    </dgm:pt>
    <dgm:pt modelId="{B470A10B-23B7-4513-835E-834C774BFD94}" type="parTrans" cxnId="{770361A0-8452-4C33-BCF6-62329C4AFC7D}">
      <dgm:prSet/>
      <dgm:spPr/>
      <dgm:t>
        <a:bodyPr/>
        <a:lstStyle/>
        <a:p>
          <a:endParaRPr lang="nl-BE"/>
        </a:p>
      </dgm:t>
    </dgm:pt>
    <dgm:pt modelId="{6788260E-6F89-40F0-96DA-6549D0F2DBAE}" type="sibTrans" cxnId="{770361A0-8452-4C33-BCF6-62329C4AFC7D}">
      <dgm:prSet/>
      <dgm:spPr/>
      <dgm:t>
        <a:bodyPr/>
        <a:lstStyle/>
        <a:p>
          <a:endParaRPr lang="nl-BE"/>
        </a:p>
      </dgm:t>
    </dgm:pt>
    <dgm:pt modelId="{E10CCE30-DA07-48DB-9A92-C0E6AEE978D7}">
      <dgm:prSet phldrT="[Tekst]"/>
      <dgm:spPr/>
      <dgm:t>
        <a:bodyPr/>
        <a:lstStyle/>
        <a:p>
          <a:r>
            <a:rPr lang="nl-BE"/>
            <a:t>TRIM 2</a:t>
          </a:r>
        </a:p>
      </dgm:t>
    </dgm:pt>
    <dgm:pt modelId="{31418523-EE6E-4690-8A4C-4F980272B6B2}" type="parTrans" cxnId="{53B31214-A7F2-4CB0-AA1D-3FC0C7FB9F35}">
      <dgm:prSet/>
      <dgm:spPr/>
      <dgm:t>
        <a:bodyPr/>
        <a:lstStyle/>
        <a:p>
          <a:endParaRPr lang="nl-BE"/>
        </a:p>
      </dgm:t>
    </dgm:pt>
    <dgm:pt modelId="{0D7F3944-92EC-43C2-98E7-2653C96AB751}" type="sibTrans" cxnId="{53B31214-A7F2-4CB0-AA1D-3FC0C7FB9F35}">
      <dgm:prSet/>
      <dgm:spPr/>
      <dgm:t>
        <a:bodyPr/>
        <a:lstStyle/>
        <a:p>
          <a:endParaRPr lang="nl-BE"/>
        </a:p>
      </dgm:t>
    </dgm:pt>
    <dgm:pt modelId="{78CC9AC9-B519-46F9-AA31-5AE70126B5E2}">
      <dgm:prSet phldrT="[Tekst]"/>
      <dgm:spPr/>
      <dgm:t>
        <a:bodyPr/>
        <a:lstStyle/>
        <a:p>
          <a:r>
            <a:rPr lang="nl-BE"/>
            <a:t>Evaluatie en rapportering (LS)</a:t>
          </a:r>
        </a:p>
      </dgm:t>
    </dgm:pt>
    <dgm:pt modelId="{C8D2FF09-5418-4BC9-AF8C-CA804F48E9AC}" type="parTrans" cxnId="{EB685B35-E282-4AF3-8673-2C23A83FCC33}">
      <dgm:prSet/>
      <dgm:spPr/>
      <dgm:t>
        <a:bodyPr/>
        <a:lstStyle/>
        <a:p>
          <a:endParaRPr lang="nl-BE"/>
        </a:p>
      </dgm:t>
    </dgm:pt>
    <dgm:pt modelId="{51DF880C-F111-4EBD-83A4-69FDF91EA19C}" type="sibTrans" cxnId="{EB685B35-E282-4AF3-8673-2C23A83FCC33}">
      <dgm:prSet/>
      <dgm:spPr/>
      <dgm:t>
        <a:bodyPr/>
        <a:lstStyle/>
        <a:p>
          <a:endParaRPr lang="nl-BE"/>
        </a:p>
      </dgm:t>
    </dgm:pt>
    <dgm:pt modelId="{AA5815F0-C608-4CAE-B907-5BFF5D267E1C}">
      <dgm:prSet phldrT="[Tekst]"/>
      <dgm:spPr/>
      <dgm:t>
        <a:bodyPr/>
        <a:lstStyle/>
        <a:p>
          <a:r>
            <a:rPr lang="nl-BE">
              <a:solidFill>
                <a:srgbClr val="FFC000"/>
              </a:solidFill>
            </a:rPr>
            <a:t>Schoolorganisatie en lessentabellen (consensus)</a:t>
          </a:r>
        </a:p>
      </dgm:t>
    </dgm:pt>
    <dgm:pt modelId="{F231FA98-34B4-4E33-9D26-25AEB47B2093}" type="parTrans" cxnId="{1CB225FF-09FF-4EC6-BB5D-D8021091D011}">
      <dgm:prSet/>
      <dgm:spPr/>
      <dgm:t>
        <a:bodyPr/>
        <a:lstStyle/>
        <a:p>
          <a:endParaRPr lang="nl-BE"/>
        </a:p>
      </dgm:t>
    </dgm:pt>
    <dgm:pt modelId="{E11ACA95-92E1-400C-9C98-524BE001AAF5}" type="sibTrans" cxnId="{1CB225FF-09FF-4EC6-BB5D-D8021091D011}">
      <dgm:prSet/>
      <dgm:spPr/>
      <dgm:t>
        <a:bodyPr/>
        <a:lstStyle/>
        <a:p>
          <a:endParaRPr lang="nl-BE"/>
        </a:p>
      </dgm:t>
    </dgm:pt>
    <dgm:pt modelId="{DA05EE82-07BF-400A-B201-4BFCB4015E61}">
      <dgm:prSet phldrT="[Tekst]"/>
      <dgm:spPr/>
      <dgm:t>
        <a:bodyPr/>
        <a:lstStyle/>
        <a:p>
          <a:r>
            <a:rPr lang="nl-BE"/>
            <a:t>TRIM 3</a:t>
          </a:r>
        </a:p>
      </dgm:t>
    </dgm:pt>
    <dgm:pt modelId="{0B64B417-5D5B-4735-A1D2-2548BEE60280}" type="parTrans" cxnId="{C7FCFE15-F5F1-4B7E-B09A-D1EC7599F937}">
      <dgm:prSet/>
      <dgm:spPr/>
      <dgm:t>
        <a:bodyPr/>
        <a:lstStyle/>
        <a:p>
          <a:endParaRPr lang="nl-BE"/>
        </a:p>
      </dgm:t>
    </dgm:pt>
    <dgm:pt modelId="{7AAAE8B1-A394-44A7-8A00-688ECC9BE9DE}" type="sibTrans" cxnId="{C7FCFE15-F5F1-4B7E-B09A-D1EC7599F937}">
      <dgm:prSet/>
      <dgm:spPr/>
      <dgm:t>
        <a:bodyPr/>
        <a:lstStyle/>
        <a:p>
          <a:endParaRPr lang="nl-BE"/>
        </a:p>
      </dgm:t>
    </dgm:pt>
    <dgm:pt modelId="{D9AA5AF1-5DD7-4C48-8E0B-D1AB051D584A}">
      <dgm:prSet phldrT="[Tekst]"/>
      <dgm:spPr/>
      <dgm:t>
        <a:bodyPr/>
        <a:lstStyle/>
        <a:p>
          <a:r>
            <a:rPr lang="nl-BE"/>
            <a:t>Gebruik van leermiddelen (KT)</a:t>
          </a:r>
        </a:p>
      </dgm:t>
    </dgm:pt>
    <dgm:pt modelId="{41A985A9-F6B1-4F96-8B7D-FE13C84D22F2}" type="parTrans" cxnId="{09409B2E-5701-4037-BCEF-ABF89C38A42B}">
      <dgm:prSet/>
      <dgm:spPr/>
      <dgm:t>
        <a:bodyPr/>
        <a:lstStyle/>
        <a:p>
          <a:endParaRPr lang="nl-BE"/>
        </a:p>
      </dgm:t>
    </dgm:pt>
    <dgm:pt modelId="{7FAFD6A2-1300-4253-B8CF-F96EDF2F5376}" type="sibTrans" cxnId="{09409B2E-5701-4037-BCEF-ABF89C38A42B}">
      <dgm:prSet/>
      <dgm:spPr/>
      <dgm:t>
        <a:bodyPr/>
        <a:lstStyle/>
        <a:p>
          <a:endParaRPr lang="nl-BE"/>
        </a:p>
      </dgm:t>
    </dgm:pt>
    <dgm:pt modelId="{41072277-3489-4D5E-8818-3A837EFFB664}" type="pres">
      <dgm:prSet presAssocID="{BD02B26C-3658-4EA9-A037-B73BD19F3D7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42C476A-5AFE-4166-942E-65FC9D027203}" type="pres">
      <dgm:prSet presAssocID="{5D4E6490-B62B-49CE-A9CA-BFDB0C45FDB1}" presName="comp" presStyleCnt="0"/>
      <dgm:spPr/>
    </dgm:pt>
    <dgm:pt modelId="{8EE9587E-52D8-4305-A996-025854CCAE69}" type="pres">
      <dgm:prSet presAssocID="{5D4E6490-B62B-49CE-A9CA-BFDB0C45FDB1}" presName="box" presStyleLbl="node1" presStyleIdx="0" presStyleCnt="3"/>
      <dgm:spPr/>
      <dgm:t>
        <a:bodyPr/>
        <a:lstStyle/>
        <a:p>
          <a:endParaRPr lang="nl-NL"/>
        </a:p>
      </dgm:t>
    </dgm:pt>
    <dgm:pt modelId="{80B0F685-D88A-4FF3-A400-A7D7A7EE75C6}" type="pres">
      <dgm:prSet presAssocID="{5D4E6490-B62B-49CE-A9CA-BFDB0C45FDB1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F903BAB9-2674-4783-B3F3-633FDF611E6C}" type="pres">
      <dgm:prSet presAssocID="{5D4E6490-B62B-49CE-A9CA-BFDB0C45FDB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6F9F39-C0DA-400D-A684-22271F4DE616}" type="pres">
      <dgm:prSet presAssocID="{26DDB50D-4BA2-4620-A88C-1288B40200E6}" presName="spacer" presStyleCnt="0"/>
      <dgm:spPr/>
    </dgm:pt>
    <dgm:pt modelId="{0E8A8CAB-EEA2-408C-BD2B-5D3FB18BCDF4}" type="pres">
      <dgm:prSet presAssocID="{E10CCE30-DA07-48DB-9A92-C0E6AEE978D7}" presName="comp" presStyleCnt="0"/>
      <dgm:spPr/>
    </dgm:pt>
    <dgm:pt modelId="{AE1DACD4-E746-498E-BE32-AC7665F60FBD}" type="pres">
      <dgm:prSet presAssocID="{E10CCE30-DA07-48DB-9A92-C0E6AEE978D7}" presName="box" presStyleLbl="node1" presStyleIdx="1" presStyleCnt="3"/>
      <dgm:spPr/>
      <dgm:t>
        <a:bodyPr/>
        <a:lstStyle/>
        <a:p>
          <a:endParaRPr lang="nl-NL"/>
        </a:p>
      </dgm:t>
    </dgm:pt>
    <dgm:pt modelId="{11940A75-088B-4FB4-A273-79BC1354945A}" type="pres">
      <dgm:prSet presAssocID="{E10CCE30-DA07-48DB-9A92-C0E6AEE978D7}" presName="img" presStyleLbl="fgImgPlace1" presStyleIdx="1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9707CF65-8A0D-467D-B15B-74CF3FE09000}" type="pres">
      <dgm:prSet presAssocID="{E10CCE30-DA07-48DB-9A92-C0E6AEE978D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DA3E16-BEDB-42FA-AAB5-E31114AAE522}" type="pres">
      <dgm:prSet presAssocID="{0D7F3944-92EC-43C2-98E7-2653C96AB751}" presName="spacer" presStyleCnt="0"/>
      <dgm:spPr/>
    </dgm:pt>
    <dgm:pt modelId="{5503CB6A-6D80-478C-B604-422A0E2B8149}" type="pres">
      <dgm:prSet presAssocID="{DA05EE82-07BF-400A-B201-4BFCB4015E61}" presName="comp" presStyleCnt="0"/>
      <dgm:spPr/>
    </dgm:pt>
    <dgm:pt modelId="{90AEB2C2-178E-4003-ABFF-7B82408FE625}" type="pres">
      <dgm:prSet presAssocID="{DA05EE82-07BF-400A-B201-4BFCB4015E61}" presName="box" presStyleLbl="node1" presStyleIdx="2" presStyleCnt="3"/>
      <dgm:spPr/>
      <dgm:t>
        <a:bodyPr/>
        <a:lstStyle/>
        <a:p>
          <a:endParaRPr lang="nl-NL"/>
        </a:p>
      </dgm:t>
    </dgm:pt>
    <dgm:pt modelId="{5FBB63C7-692C-481F-8CAB-1BC4147902BD}" type="pres">
      <dgm:prSet presAssocID="{DA05EE82-07BF-400A-B201-4BFCB4015E61}" presName="img" presStyleLbl="fgImgPlace1" presStyleIdx="2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D16F16EA-F49B-4F90-9AC2-495464E7851A}" type="pres">
      <dgm:prSet presAssocID="{DA05EE82-07BF-400A-B201-4BFCB4015E6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AFCC9C2-5E74-41E9-8125-9405A303E8A7}" type="presOf" srcId="{DA05EE82-07BF-400A-B201-4BFCB4015E61}" destId="{90AEB2C2-178E-4003-ABFF-7B82408FE625}" srcOrd="0" destOrd="0" presId="urn:microsoft.com/office/officeart/2005/8/layout/vList4#12"/>
    <dgm:cxn modelId="{9B726D52-3502-4D09-BE10-F11CEA78074A}" type="presOf" srcId="{AA5815F0-C608-4CAE-B907-5BFF5D267E1C}" destId="{9707CF65-8A0D-467D-B15B-74CF3FE09000}" srcOrd="1" destOrd="2" presId="urn:microsoft.com/office/officeart/2005/8/layout/vList4#12"/>
    <dgm:cxn modelId="{DDDE8F16-5BAC-47BA-B83C-51EDD85E725C}" type="presOf" srcId="{C5E579CF-2E99-49CB-ABCF-D3E563E6E3C1}" destId="{F903BAB9-2674-4783-B3F3-633FDF611E6C}" srcOrd="1" destOrd="2" presId="urn:microsoft.com/office/officeart/2005/8/layout/vList4#12"/>
    <dgm:cxn modelId="{FBC2BB8C-DF3A-46A6-A781-09F79D156EE5}" type="presOf" srcId="{78CC9AC9-B519-46F9-AA31-5AE70126B5E2}" destId="{9707CF65-8A0D-467D-B15B-74CF3FE09000}" srcOrd="1" destOrd="1" presId="urn:microsoft.com/office/officeart/2005/8/layout/vList4#12"/>
    <dgm:cxn modelId="{DFBCBA5D-196D-4A39-AEFB-B283EFAC8497}" type="presOf" srcId="{C5E579CF-2E99-49CB-ABCF-D3E563E6E3C1}" destId="{8EE9587E-52D8-4305-A996-025854CCAE69}" srcOrd="0" destOrd="2" presId="urn:microsoft.com/office/officeart/2005/8/layout/vList4#12"/>
    <dgm:cxn modelId="{65867B7A-709B-45C2-BC39-324EFAB60705}" type="presOf" srcId="{78CC9AC9-B519-46F9-AA31-5AE70126B5E2}" destId="{AE1DACD4-E746-498E-BE32-AC7665F60FBD}" srcOrd="0" destOrd="1" presId="urn:microsoft.com/office/officeart/2005/8/layout/vList4#12"/>
    <dgm:cxn modelId="{450063D4-0366-4587-AE8D-30AE769D9D7A}" type="presOf" srcId="{5D4E6490-B62B-49CE-A9CA-BFDB0C45FDB1}" destId="{F903BAB9-2674-4783-B3F3-633FDF611E6C}" srcOrd="1" destOrd="0" presId="urn:microsoft.com/office/officeart/2005/8/layout/vList4#12"/>
    <dgm:cxn modelId="{D23F0845-8E49-49D4-8A30-6F983A06EE9E}" type="presOf" srcId="{DA05EE82-07BF-400A-B201-4BFCB4015E61}" destId="{D16F16EA-F49B-4F90-9AC2-495464E7851A}" srcOrd="1" destOrd="0" presId="urn:microsoft.com/office/officeart/2005/8/layout/vList4#12"/>
    <dgm:cxn modelId="{71FA35B8-FBEE-44E3-9605-FBB73304AFC8}" srcId="{5D4E6490-B62B-49CE-A9CA-BFDB0C45FDB1}" destId="{9B3C7265-EB98-4F14-BA6E-6642D3495BA9}" srcOrd="0" destOrd="0" parTransId="{D86871BB-BCFD-49E7-984D-CC21D488A29F}" sibTransId="{50CBC654-E718-4748-BEA1-26D78D4980F9}"/>
    <dgm:cxn modelId="{75C2396A-594D-472A-8012-DC10847C6033}" type="presOf" srcId="{BD02B26C-3658-4EA9-A037-B73BD19F3D70}" destId="{41072277-3489-4D5E-8818-3A837EFFB664}" srcOrd="0" destOrd="0" presId="urn:microsoft.com/office/officeart/2005/8/layout/vList4#12"/>
    <dgm:cxn modelId="{770361A0-8452-4C33-BCF6-62329C4AFC7D}" srcId="{5D4E6490-B62B-49CE-A9CA-BFDB0C45FDB1}" destId="{C5E579CF-2E99-49CB-ABCF-D3E563E6E3C1}" srcOrd="1" destOrd="0" parTransId="{B470A10B-23B7-4513-835E-834C774BFD94}" sibTransId="{6788260E-6F89-40F0-96DA-6549D0F2DBAE}"/>
    <dgm:cxn modelId="{1CB225FF-09FF-4EC6-BB5D-D8021091D011}" srcId="{E10CCE30-DA07-48DB-9A92-C0E6AEE978D7}" destId="{AA5815F0-C608-4CAE-B907-5BFF5D267E1C}" srcOrd="1" destOrd="0" parTransId="{F231FA98-34B4-4E33-9D26-25AEB47B2093}" sibTransId="{E11ACA95-92E1-400C-9C98-524BE001AAF5}"/>
    <dgm:cxn modelId="{E98F06AD-CF61-4C82-8CAE-63B4A16FD080}" type="presOf" srcId="{9B3C7265-EB98-4F14-BA6E-6642D3495BA9}" destId="{8EE9587E-52D8-4305-A996-025854CCAE69}" srcOrd="0" destOrd="1" presId="urn:microsoft.com/office/officeart/2005/8/layout/vList4#12"/>
    <dgm:cxn modelId="{97C1275D-84FF-462A-991D-BFE828018440}" srcId="{BD02B26C-3658-4EA9-A037-B73BD19F3D70}" destId="{5D4E6490-B62B-49CE-A9CA-BFDB0C45FDB1}" srcOrd="0" destOrd="0" parTransId="{E4602892-5A80-4E77-96FC-C1113F2F0A99}" sibTransId="{26DDB50D-4BA2-4620-A88C-1288B40200E6}"/>
    <dgm:cxn modelId="{09FA362A-E0C0-4E2C-9518-3A4B9DDB3C03}" type="presOf" srcId="{E10CCE30-DA07-48DB-9A92-C0E6AEE978D7}" destId="{AE1DACD4-E746-498E-BE32-AC7665F60FBD}" srcOrd="0" destOrd="0" presId="urn:microsoft.com/office/officeart/2005/8/layout/vList4#12"/>
    <dgm:cxn modelId="{09409B2E-5701-4037-BCEF-ABF89C38A42B}" srcId="{DA05EE82-07BF-400A-B201-4BFCB4015E61}" destId="{D9AA5AF1-5DD7-4C48-8E0B-D1AB051D584A}" srcOrd="0" destOrd="0" parTransId="{41A985A9-F6B1-4F96-8B7D-FE13C84D22F2}" sibTransId="{7FAFD6A2-1300-4253-B8CF-F96EDF2F5376}"/>
    <dgm:cxn modelId="{424C4638-2A82-4B5A-A284-C4749E74F9C6}" type="presOf" srcId="{9B3C7265-EB98-4F14-BA6E-6642D3495BA9}" destId="{F903BAB9-2674-4783-B3F3-633FDF611E6C}" srcOrd="1" destOrd="1" presId="urn:microsoft.com/office/officeart/2005/8/layout/vList4#12"/>
    <dgm:cxn modelId="{A81D938C-1533-4A74-8206-95FF733A08AC}" type="presOf" srcId="{5D4E6490-B62B-49CE-A9CA-BFDB0C45FDB1}" destId="{8EE9587E-52D8-4305-A996-025854CCAE69}" srcOrd="0" destOrd="0" presId="urn:microsoft.com/office/officeart/2005/8/layout/vList4#12"/>
    <dgm:cxn modelId="{C54D44DA-4BA3-4518-931F-60D5539171F8}" type="presOf" srcId="{AA5815F0-C608-4CAE-B907-5BFF5D267E1C}" destId="{AE1DACD4-E746-498E-BE32-AC7665F60FBD}" srcOrd="0" destOrd="2" presId="urn:microsoft.com/office/officeart/2005/8/layout/vList4#12"/>
    <dgm:cxn modelId="{8427A28F-C115-4C32-B58D-696651C4AA0A}" type="presOf" srcId="{D9AA5AF1-5DD7-4C48-8E0B-D1AB051D584A}" destId="{90AEB2C2-178E-4003-ABFF-7B82408FE625}" srcOrd="0" destOrd="1" presId="urn:microsoft.com/office/officeart/2005/8/layout/vList4#12"/>
    <dgm:cxn modelId="{8A9662A5-4FE2-466A-B8C9-527115063D42}" type="presOf" srcId="{E10CCE30-DA07-48DB-9A92-C0E6AEE978D7}" destId="{9707CF65-8A0D-467D-B15B-74CF3FE09000}" srcOrd="1" destOrd="0" presId="urn:microsoft.com/office/officeart/2005/8/layout/vList4#12"/>
    <dgm:cxn modelId="{C7FCFE15-F5F1-4B7E-B09A-D1EC7599F937}" srcId="{BD02B26C-3658-4EA9-A037-B73BD19F3D70}" destId="{DA05EE82-07BF-400A-B201-4BFCB4015E61}" srcOrd="2" destOrd="0" parTransId="{0B64B417-5D5B-4735-A1D2-2548BEE60280}" sibTransId="{7AAAE8B1-A394-44A7-8A00-688ECC9BE9DE}"/>
    <dgm:cxn modelId="{53B31214-A7F2-4CB0-AA1D-3FC0C7FB9F35}" srcId="{BD02B26C-3658-4EA9-A037-B73BD19F3D70}" destId="{E10CCE30-DA07-48DB-9A92-C0E6AEE978D7}" srcOrd="1" destOrd="0" parTransId="{31418523-EE6E-4690-8A4C-4F980272B6B2}" sibTransId="{0D7F3944-92EC-43C2-98E7-2653C96AB751}"/>
    <dgm:cxn modelId="{EB685B35-E282-4AF3-8673-2C23A83FCC33}" srcId="{E10CCE30-DA07-48DB-9A92-C0E6AEE978D7}" destId="{78CC9AC9-B519-46F9-AA31-5AE70126B5E2}" srcOrd="0" destOrd="0" parTransId="{C8D2FF09-5418-4BC9-AF8C-CA804F48E9AC}" sibTransId="{51DF880C-F111-4EBD-83A4-69FDF91EA19C}"/>
    <dgm:cxn modelId="{D7962EF3-1138-4EAC-9B09-3BD293B9E6AE}" type="presOf" srcId="{D9AA5AF1-5DD7-4C48-8E0B-D1AB051D584A}" destId="{D16F16EA-F49B-4F90-9AC2-495464E7851A}" srcOrd="1" destOrd="1" presId="urn:microsoft.com/office/officeart/2005/8/layout/vList4#12"/>
    <dgm:cxn modelId="{E9BB556F-D2E8-4C1A-829E-088DC0FC70D9}" type="presParOf" srcId="{41072277-3489-4D5E-8818-3A837EFFB664}" destId="{A42C476A-5AFE-4166-942E-65FC9D027203}" srcOrd="0" destOrd="0" presId="urn:microsoft.com/office/officeart/2005/8/layout/vList4#12"/>
    <dgm:cxn modelId="{08E733FD-67AD-4470-81E7-F9B0F0414CA4}" type="presParOf" srcId="{A42C476A-5AFE-4166-942E-65FC9D027203}" destId="{8EE9587E-52D8-4305-A996-025854CCAE69}" srcOrd="0" destOrd="0" presId="urn:microsoft.com/office/officeart/2005/8/layout/vList4#12"/>
    <dgm:cxn modelId="{75F32FD3-A382-4DCA-BDFF-D4280E198A7A}" type="presParOf" srcId="{A42C476A-5AFE-4166-942E-65FC9D027203}" destId="{80B0F685-D88A-4FF3-A400-A7D7A7EE75C6}" srcOrd="1" destOrd="0" presId="urn:microsoft.com/office/officeart/2005/8/layout/vList4#12"/>
    <dgm:cxn modelId="{535AE5B2-90E3-443A-B53D-92913ED5D8A6}" type="presParOf" srcId="{A42C476A-5AFE-4166-942E-65FC9D027203}" destId="{F903BAB9-2674-4783-B3F3-633FDF611E6C}" srcOrd="2" destOrd="0" presId="urn:microsoft.com/office/officeart/2005/8/layout/vList4#12"/>
    <dgm:cxn modelId="{EC8E475A-3707-4AC7-BEA5-2283C982E5EB}" type="presParOf" srcId="{41072277-3489-4D5E-8818-3A837EFFB664}" destId="{FA6F9F39-C0DA-400D-A684-22271F4DE616}" srcOrd="1" destOrd="0" presId="urn:microsoft.com/office/officeart/2005/8/layout/vList4#12"/>
    <dgm:cxn modelId="{041D52BB-48C2-4CE6-AA4D-CBCE3DDD2C5C}" type="presParOf" srcId="{41072277-3489-4D5E-8818-3A837EFFB664}" destId="{0E8A8CAB-EEA2-408C-BD2B-5D3FB18BCDF4}" srcOrd="2" destOrd="0" presId="urn:microsoft.com/office/officeart/2005/8/layout/vList4#12"/>
    <dgm:cxn modelId="{4186B6C0-0E6E-412A-9DA8-91FDF1883C70}" type="presParOf" srcId="{0E8A8CAB-EEA2-408C-BD2B-5D3FB18BCDF4}" destId="{AE1DACD4-E746-498E-BE32-AC7665F60FBD}" srcOrd="0" destOrd="0" presId="urn:microsoft.com/office/officeart/2005/8/layout/vList4#12"/>
    <dgm:cxn modelId="{64F668E3-2FB4-4D60-BDAD-1932AD2B5349}" type="presParOf" srcId="{0E8A8CAB-EEA2-408C-BD2B-5D3FB18BCDF4}" destId="{11940A75-088B-4FB4-A273-79BC1354945A}" srcOrd="1" destOrd="0" presId="urn:microsoft.com/office/officeart/2005/8/layout/vList4#12"/>
    <dgm:cxn modelId="{6988FE60-8059-40C8-ABDD-CE29D5284416}" type="presParOf" srcId="{0E8A8CAB-EEA2-408C-BD2B-5D3FB18BCDF4}" destId="{9707CF65-8A0D-467D-B15B-74CF3FE09000}" srcOrd="2" destOrd="0" presId="urn:microsoft.com/office/officeart/2005/8/layout/vList4#12"/>
    <dgm:cxn modelId="{080CEC8F-502C-4B2E-8142-1791656B86DC}" type="presParOf" srcId="{41072277-3489-4D5E-8818-3A837EFFB664}" destId="{67DA3E16-BEDB-42FA-AAB5-E31114AAE522}" srcOrd="3" destOrd="0" presId="urn:microsoft.com/office/officeart/2005/8/layout/vList4#12"/>
    <dgm:cxn modelId="{029E89B8-4530-499D-8A56-8B19661624E4}" type="presParOf" srcId="{41072277-3489-4D5E-8818-3A837EFFB664}" destId="{5503CB6A-6D80-478C-B604-422A0E2B8149}" srcOrd="4" destOrd="0" presId="urn:microsoft.com/office/officeart/2005/8/layout/vList4#12"/>
    <dgm:cxn modelId="{B7893E1C-BD4D-4809-BA80-DF708D29B8B1}" type="presParOf" srcId="{5503CB6A-6D80-478C-B604-422A0E2B8149}" destId="{90AEB2C2-178E-4003-ABFF-7B82408FE625}" srcOrd="0" destOrd="0" presId="urn:microsoft.com/office/officeart/2005/8/layout/vList4#12"/>
    <dgm:cxn modelId="{2E8D6F5B-5967-4D25-8B21-130F651E3C6E}" type="presParOf" srcId="{5503CB6A-6D80-478C-B604-422A0E2B8149}" destId="{5FBB63C7-692C-481F-8CAB-1BC4147902BD}" srcOrd="1" destOrd="0" presId="urn:microsoft.com/office/officeart/2005/8/layout/vList4#12"/>
    <dgm:cxn modelId="{FC12591A-A616-4587-ADA2-965ADFBC089E}" type="presParOf" srcId="{5503CB6A-6D80-478C-B604-422A0E2B8149}" destId="{D16F16EA-F49B-4F90-9AC2-495464E7851A}" srcOrd="2" destOrd="0" presId="urn:microsoft.com/office/officeart/2005/8/layout/vList4#1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02B26C-3658-4EA9-A037-B73BD19F3D70}" type="doc">
      <dgm:prSet loTypeId="urn:microsoft.com/office/officeart/2005/8/layout/vList4#1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DA05EE82-07BF-400A-B201-4BFCB4015E61}">
      <dgm:prSet phldrT="[Tekst]"/>
      <dgm:spPr/>
      <dgm:t>
        <a:bodyPr/>
        <a:lstStyle/>
        <a:p>
          <a:r>
            <a:rPr lang="nl-BE" sz="3700" dirty="0"/>
            <a:t>TRIM 3</a:t>
          </a:r>
        </a:p>
      </dgm:t>
    </dgm:pt>
    <dgm:pt modelId="{0B64B417-5D5B-4735-A1D2-2548BEE60280}" type="parTrans" cxnId="{C7FCFE15-F5F1-4B7E-B09A-D1EC7599F937}">
      <dgm:prSet/>
      <dgm:spPr/>
      <dgm:t>
        <a:bodyPr/>
        <a:lstStyle/>
        <a:p>
          <a:endParaRPr lang="nl-BE"/>
        </a:p>
      </dgm:t>
    </dgm:pt>
    <dgm:pt modelId="{7AAAE8B1-A394-44A7-8A00-688ECC9BE9DE}" type="sibTrans" cxnId="{C7FCFE15-F5F1-4B7E-B09A-D1EC7599F937}">
      <dgm:prSet/>
      <dgm:spPr/>
      <dgm:t>
        <a:bodyPr/>
        <a:lstStyle/>
        <a:p>
          <a:endParaRPr lang="nl-BE"/>
        </a:p>
      </dgm:t>
    </dgm:pt>
    <dgm:pt modelId="{D9AA5AF1-5DD7-4C48-8E0B-D1AB051D584A}">
      <dgm:prSet phldrT="[Tekst]" custT="1"/>
      <dgm:spPr/>
      <dgm:t>
        <a:bodyPr/>
        <a:lstStyle/>
        <a:p>
          <a:r>
            <a:rPr lang="nl-BE" sz="2000" dirty="0"/>
            <a:t>Leren </a:t>
          </a:r>
          <a:r>
            <a:rPr lang="nl-BE" sz="2000" dirty="0" err="1"/>
            <a:t>leren</a:t>
          </a:r>
          <a:r>
            <a:rPr lang="nl-BE" sz="2000" dirty="0"/>
            <a:t> (KS + LS) &gt;&gt;&gt; PO</a:t>
          </a:r>
        </a:p>
      </dgm:t>
    </dgm:pt>
    <dgm:pt modelId="{41A985A9-F6B1-4F96-8B7D-FE13C84D22F2}" type="parTrans" cxnId="{09409B2E-5701-4037-BCEF-ABF89C38A42B}">
      <dgm:prSet/>
      <dgm:spPr/>
      <dgm:t>
        <a:bodyPr/>
        <a:lstStyle/>
        <a:p>
          <a:endParaRPr lang="nl-BE"/>
        </a:p>
      </dgm:t>
    </dgm:pt>
    <dgm:pt modelId="{7FAFD6A2-1300-4253-B8CF-F96EDF2F5376}" type="sibTrans" cxnId="{09409B2E-5701-4037-BCEF-ABF89C38A42B}">
      <dgm:prSet/>
      <dgm:spPr/>
      <dgm:t>
        <a:bodyPr/>
        <a:lstStyle/>
        <a:p>
          <a:endParaRPr lang="nl-BE"/>
        </a:p>
      </dgm:t>
    </dgm:pt>
    <dgm:pt modelId="{B9F0DF1C-1035-4136-9323-A075EF73AA9C}">
      <dgm:prSet phldrT="[Tekst]" custT="1"/>
      <dgm:spPr/>
      <dgm:t>
        <a:bodyPr/>
        <a:lstStyle/>
        <a:p>
          <a:r>
            <a:rPr lang="nl-BE" sz="2000" dirty="0">
              <a:solidFill>
                <a:srgbClr val="FFC000"/>
              </a:solidFill>
            </a:rPr>
            <a:t>Agenda en planning (consensus)</a:t>
          </a:r>
        </a:p>
      </dgm:t>
    </dgm:pt>
    <dgm:pt modelId="{B88A9A17-E1EF-4729-B4EE-1830EBBB64D3}" type="parTrans" cxnId="{56D00215-A718-42A3-8550-63727BB3731C}">
      <dgm:prSet/>
      <dgm:spPr/>
      <dgm:t>
        <a:bodyPr/>
        <a:lstStyle/>
        <a:p>
          <a:endParaRPr lang="nl-BE"/>
        </a:p>
      </dgm:t>
    </dgm:pt>
    <dgm:pt modelId="{D0343048-D7DC-46DF-BD63-98A5B7BBA4B3}" type="sibTrans" cxnId="{56D00215-A718-42A3-8550-63727BB3731C}">
      <dgm:prSet/>
      <dgm:spPr/>
      <dgm:t>
        <a:bodyPr/>
        <a:lstStyle/>
        <a:p>
          <a:endParaRPr lang="nl-BE"/>
        </a:p>
      </dgm:t>
    </dgm:pt>
    <dgm:pt modelId="{8218CE57-47FD-489E-A73D-7B080F9A3B6E}">
      <dgm:prSet phldrT="[Tekst]" custT="1"/>
      <dgm:spPr/>
      <dgm:t>
        <a:bodyPr/>
        <a:lstStyle/>
        <a:p>
          <a:r>
            <a:rPr lang="nl-BE" sz="2000" dirty="0">
              <a:solidFill>
                <a:srgbClr val="FFC000"/>
              </a:solidFill>
            </a:rPr>
            <a:t>Identiteit: schoolvisie (KS + LS) &gt;&gt;&gt; directie</a:t>
          </a:r>
        </a:p>
      </dgm:t>
    </dgm:pt>
    <dgm:pt modelId="{381D8476-57C1-471C-AF00-24359299314A}" type="parTrans" cxnId="{5BCC2A63-32E5-47CB-89BC-F1E5A9A4AC76}">
      <dgm:prSet/>
      <dgm:spPr/>
      <dgm:t>
        <a:bodyPr/>
        <a:lstStyle/>
        <a:p>
          <a:endParaRPr lang="nl-BE"/>
        </a:p>
      </dgm:t>
    </dgm:pt>
    <dgm:pt modelId="{02A5019C-929C-477A-9BF0-A82CC787667D}" type="sibTrans" cxnId="{5BCC2A63-32E5-47CB-89BC-F1E5A9A4AC76}">
      <dgm:prSet/>
      <dgm:spPr/>
      <dgm:t>
        <a:bodyPr/>
        <a:lstStyle/>
        <a:p>
          <a:endParaRPr lang="nl-BE"/>
        </a:p>
      </dgm:t>
    </dgm:pt>
    <dgm:pt modelId="{140C6F72-674D-45EB-B27A-2F2B92547A88}">
      <dgm:prSet phldrT="[Tekst]" custT="1"/>
      <dgm:spPr/>
      <dgm:t>
        <a:bodyPr/>
        <a:lstStyle/>
        <a:p>
          <a:r>
            <a:rPr lang="nl-BE" sz="2000" dirty="0">
              <a:solidFill>
                <a:srgbClr val="FFC000"/>
              </a:solidFill>
            </a:rPr>
            <a:t>Evaluatie en rapportering (KT + dir) &gt;&gt;&gt; zorg + KT</a:t>
          </a:r>
        </a:p>
      </dgm:t>
    </dgm:pt>
    <dgm:pt modelId="{3C749A2C-E462-425C-844C-669407E29F84}" type="parTrans" cxnId="{F3438B8B-3760-45EA-A260-A79EC29D5859}">
      <dgm:prSet/>
      <dgm:spPr/>
      <dgm:t>
        <a:bodyPr/>
        <a:lstStyle/>
        <a:p>
          <a:endParaRPr lang="nl-BE"/>
        </a:p>
      </dgm:t>
    </dgm:pt>
    <dgm:pt modelId="{8C747E84-2829-48D9-9BB6-D20A955E19BF}" type="sibTrans" cxnId="{F3438B8B-3760-45EA-A260-A79EC29D5859}">
      <dgm:prSet/>
      <dgm:spPr/>
      <dgm:t>
        <a:bodyPr/>
        <a:lstStyle/>
        <a:p>
          <a:endParaRPr lang="nl-BE"/>
        </a:p>
      </dgm:t>
    </dgm:pt>
    <dgm:pt modelId="{41072277-3489-4D5E-8818-3A837EFFB664}" type="pres">
      <dgm:prSet presAssocID="{BD02B26C-3658-4EA9-A037-B73BD19F3D7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503CB6A-6D80-478C-B604-422A0E2B8149}" type="pres">
      <dgm:prSet presAssocID="{DA05EE82-07BF-400A-B201-4BFCB4015E61}" presName="comp" presStyleCnt="0"/>
      <dgm:spPr/>
    </dgm:pt>
    <dgm:pt modelId="{90AEB2C2-178E-4003-ABFF-7B82408FE625}" type="pres">
      <dgm:prSet presAssocID="{DA05EE82-07BF-400A-B201-4BFCB4015E61}" presName="box" presStyleLbl="node1" presStyleIdx="0" presStyleCnt="1"/>
      <dgm:spPr/>
      <dgm:t>
        <a:bodyPr/>
        <a:lstStyle/>
        <a:p>
          <a:endParaRPr lang="nl-NL"/>
        </a:p>
      </dgm:t>
    </dgm:pt>
    <dgm:pt modelId="{5FBB63C7-692C-481F-8CAB-1BC4147902BD}" type="pres">
      <dgm:prSet presAssocID="{DA05EE82-07BF-400A-B201-4BFCB4015E61}" presName="img" presStyleLbl="fgImgPlace1" presStyleIdx="0" presStyleCnt="1" custScaleX="154964" custScaleY="20949" custLinFactNeighborX="-14838" custLinFactNeighborY="-415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D16F16EA-F49B-4F90-9AC2-495464E7851A}" type="pres">
      <dgm:prSet presAssocID="{DA05EE82-07BF-400A-B201-4BFCB4015E61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42B84C9-126A-4122-ABDE-5692CB892A6F}" type="presOf" srcId="{B9F0DF1C-1035-4136-9323-A075EF73AA9C}" destId="{90AEB2C2-178E-4003-ABFF-7B82408FE625}" srcOrd="0" destOrd="2" presId="urn:microsoft.com/office/officeart/2005/8/layout/vList4#13"/>
    <dgm:cxn modelId="{D23F0845-8E49-49D4-8A30-6F983A06EE9E}" type="presOf" srcId="{DA05EE82-07BF-400A-B201-4BFCB4015E61}" destId="{D16F16EA-F49B-4F90-9AC2-495464E7851A}" srcOrd="1" destOrd="0" presId="urn:microsoft.com/office/officeart/2005/8/layout/vList4#13"/>
    <dgm:cxn modelId="{C7FCFE15-F5F1-4B7E-B09A-D1EC7599F937}" srcId="{BD02B26C-3658-4EA9-A037-B73BD19F3D70}" destId="{DA05EE82-07BF-400A-B201-4BFCB4015E61}" srcOrd="0" destOrd="0" parTransId="{0B64B417-5D5B-4735-A1D2-2548BEE60280}" sibTransId="{7AAAE8B1-A394-44A7-8A00-688ECC9BE9DE}"/>
    <dgm:cxn modelId="{0A2E8C62-3F87-4B07-981F-86A686582730}" type="presOf" srcId="{140C6F72-674D-45EB-B27A-2F2B92547A88}" destId="{D16F16EA-F49B-4F90-9AC2-495464E7851A}" srcOrd="1" destOrd="4" presId="urn:microsoft.com/office/officeart/2005/8/layout/vList4#13"/>
    <dgm:cxn modelId="{75C2396A-594D-472A-8012-DC10847C6033}" type="presOf" srcId="{BD02B26C-3658-4EA9-A037-B73BD19F3D70}" destId="{41072277-3489-4D5E-8818-3A837EFFB664}" srcOrd="0" destOrd="0" presId="urn:microsoft.com/office/officeart/2005/8/layout/vList4#13"/>
    <dgm:cxn modelId="{3AFCC9C2-5E74-41E9-8125-9405A303E8A7}" type="presOf" srcId="{DA05EE82-07BF-400A-B201-4BFCB4015E61}" destId="{90AEB2C2-178E-4003-ABFF-7B82408FE625}" srcOrd="0" destOrd="0" presId="urn:microsoft.com/office/officeart/2005/8/layout/vList4#13"/>
    <dgm:cxn modelId="{5BCC2A63-32E5-47CB-89BC-F1E5A9A4AC76}" srcId="{DA05EE82-07BF-400A-B201-4BFCB4015E61}" destId="{8218CE57-47FD-489E-A73D-7B080F9A3B6E}" srcOrd="2" destOrd="0" parTransId="{381D8476-57C1-471C-AF00-24359299314A}" sibTransId="{02A5019C-929C-477A-9BF0-A82CC787667D}"/>
    <dgm:cxn modelId="{56D00215-A718-42A3-8550-63727BB3731C}" srcId="{DA05EE82-07BF-400A-B201-4BFCB4015E61}" destId="{B9F0DF1C-1035-4136-9323-A075EF73AA9C}" srcOrd="1" destOrd="0" parTransId="{B88A9A17-E1EF-4729-B4EE-1830EBBB64D3}" sibTransId="{D0343048-D7DC-46DF-BD63-98A5B7BBA4B3}"/>
    <dgm:cxn modelId="{8427A28F-C115-4C32-B58D-696651C4AA0A}" type="presOf" srcId="{D9AA5AF1-5DD7-4C48-8E0B-D1AB051D584A}" destId="{90AEB2C2-178E-4003-ABFF-7B82408FE625}" srcOrd="0" destOrd="1" presId="urn:microsoft.com/office/officeart/2005/8/layout/vList4#13"/>
    <dgm:cxn modelId="{32EB262E-6864-43BD-963E-3FA4DA9A47EF}" type="presOf" srcId="{140C6F72-674D-45EB-B27A-2F2B92547A88}" destId="{90AEB2C2-178E-4003-ABFF-7B82408FE625}" srcOrd="0" destOrd="4" presId="urn:microsoft.com/office/officeart/2005/8/layout/vList4#13"/>
    <dgm:cxn modelId="{F3438B8B-3760-45EA-A260-A79EC29D5859}" srcId="{DA05EE82-07BF-400A-B201-4BFCB4015E61}" destId="{140C6F72-674D-45EB-B27A-2F2B92547A88}" srcOrd="3" destOrd="0" parTransId="{3C749A2C-E462-425C-844C-669407E29F84}" sibTransId="{8C747E84-2829-48D9-9BB6-D20A955E19BF}"/>
    <dgm:cxn modelId="{D7962EF3-1138-4EAC-9B09-3BD293B9E6AE}" type="presOf" srcId="{D9AA5AF1-5DD7-4C48-8E0B-D1AB051D584A}" destId="{D16F16EA-F49B-4F90-9AC2-495464E7851A}" srcOrd="1" destOrd="1" presId="urn:microsoft.com/office/officeart/2005/8/layout/vList4#13"/>
    <dgm:cxn modelId="{FE1C9A24-B9CF-4E81-88F2-7798205966DA}" type="presOf" srcId="{8218CE57-47FD-489E-A73D-7B080F9A3B6E}" destId="{90AEB2C2-178E-4003-ABFF-7B82408FE625}" srcOrd="0" destOrd="3" presId="urn:microsoft.com/office/officeart/2005/8/layout/vList4#13"/>
    <dgm:cxn modelId="{60E0BD6E-9A76-43A0-8765-1181489BF520}" type="presOf" srcId="{8218CE57-47FD-489E-A73D-7B080F9A3B6E}" destId="{D16F16EA-F49B-4F90-9AC2-495464E7851A}" srcOrd="1" destOrd="3" presId="urn:microsoft.com/office/officeart/2005/8/layout/vList4#13"/>
    <dgm:cxn modelId="{09409B2E-5701-4037-BCEF-ABF89C38A42B}" srcId="{DA05EE82-07BF-400A-B201-4BFCB4015E61}" destId="{D9AA5AF1-5DD7-4C48-8E0B-D1AB051D584A}" srcOrd="0" destOrd="0" parTransId="{41A985A9-F6B1-4F96-8B7D-FE13C84D22F2}" sibTransId="{7FAFD6A2-1300-4253-B8CF-F96EDF2F5376}"/>
    <dgm:cxn modelId="{9C23673C-A545-4420-B9A6-4BCE098A7BC4}" type="presOf" srcId="{B9F0DF1C-1035-4136-9323-A075EF73AA9C}" destId="{D16F16EA-F49B-4F90-9AC2-495464E7851A}" srcOrd="1" destOrd="2" presId="urn:microsoft.com/office/officeart/2005/8/layout/vList4#13"/>
    <dgm:cxn modelId="{029E89B8-4530-499D-8A56-8B19661624E4}" type="presParOf" srcId="{41072277-3489-4D5E-8818-3A837EFFB664}" destId="{5503CB6A-6D80-478C-B604-422A0E2B8149}" srcOrd="0" destOrd="0" presId="urn:microsoft.com/office/officeart/2005/8/layout/vList4#13"/>
    <dgm:cxn modelId="{B7893E1C-BD4D-4809-BA80-DF708D29B8B1}" type="presParOf" srcId="{5503CB6A-6D80-478C-B604-422A0E2B8149}" destId="{90AEB2C2-178E-4003-ABFF-7B82408FE625}" srcOrd="0" destOrd="0" presId="urn:microsoft.com/office/officeart/2005/8/layout/vList4#13"/>
    <dgm:cxn modelId="{2E8D6F5B-5967-4D25-8B21-130F651E3C6E}" type="presParOf" srcId="{5503CB6A-6D80-478C-B604-422A0E2B8149}" destId="{5FBB63C7-692C-481F-8CAB-1BC4147902BD}" srcOrd="1" destOrd="0" presId="urn:microsoft.com/office/officeart/2005/8/layout/vList4#13"/>
    <dgm:cxn modelId="{FC12591A-A616-4587-ADA2-965ADFBC089E}" type="presParOf" srcId="{5503CB6A-6D80-478C-B604-422A0E2B8149}" destId="{D16F16EA-F49B-4F90-9AC2-495464E7851A}" srcOrd="2" destOrd="0" presId="urn:microsoft.com/office/officeart/2005/8/layout/vList4#1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02B26C-3658-4EA9-A037-B73BD19F3D70}" type="doc">
      <dgm:prSet loTypeId="urn:microsoft.com/office/officeart/2005/8/layout/vList4#1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5D4E6490-B62B-49CE-A9CA-BFDB0C45FDB1}">
      <dgm:prSet phldrT="[Tekst]" custT="1"/>
      <dgm:spPr/>
      <dgm:t>
        <a:bodyPr/>
        <a:lstStyle/>
        <a:p>
          <a:r>
            <a:rPr lang="nl-BE" sz="1400"/>
            <a:t>TRIM 1</a:t>
          </a:r>
        </a:p>
      </dgm:t>
    </dgm:pt>
    <dgm:pt modelId="{E4602892-5A80-4E77-96FC-C1113F2F0A99}" type="parTrans" cxnId="{97C1275D-84FF-462A-991D-BFE828018440}">
      <dgm:prSet/>
      <dgm:spPr/>
      <dgm:t>
        <a:bodyPr/>
        <a:lstStyle/>
        <a:p>
          <a:endParaRPr lang="nl-BE"/>
        </a:p>
      </dgm:t>
    </dgm:pt>
    <dgm:pt modelId="{26DDB50D-4BA2-4620-A88C-1288B40200E6}" type="sibTrans" cxnId="{97C1275D-84FF-462A-991D-BFE828018440}">
      <dgm:prSet/>
      <dgm:spPr/>
      <dgm:t>
        <a:bodyPr/>
        <a:lstStyle/>
        <a:p>
          <a:endParaRPr lang="nl-BE"/>
        </a:p>
      </dgm:t>
    </dgm:pt>
    <dgm:pt modelId="{9B3C7265-EB98-4F14-BA6E-6642D3495BA9}">
      <dgm:prSet phldrT="[Tekst]" custT="1"/>
      <dgm:spPr/>
      <dgm:t>
        <a:bodyPr/>
        <a:lstStyle/>
        <a:p>
          <a:r>
            <a:rPr lang="nl-BE" sz="1600" dirty="0">
              <a:solidFill>
                <a:srgbClr val="FFC000"/>
              </a:solidFill>
            </a:rPr>
            <a:t>Zet je </a:t>
          </a:r>
          <a:r>
            <a:rPr lang="nl-BE" sz="1600" dirty="0" err="1">
              <a:solidFill>
                <a:srgbClr val="FFC000"/>
              </a:solidFill>
            </a:rPr>
            <a:t>schOUDERS</a:t>
          </a:r>
          <a:r>
            <a:rPr lang="nl-BE" sz="1600" dirty="0">
              <a:solidFill>
                <a:srgbClr val="FFC000"/>
              </a:solidFill>
            </a:rPr>
            <a:t> onder ZILL (communicatie + ouderavond ZILL) &gt;&gt;&gt; kernteam + personeelsvergadering</a:t>
          </a:r>
        </a:p>
      </dgm:t>
    </dgm:pt>
    <dgm:pt modelId="{D86871BB-BCFD-49E7-984D-CC21D488A29F}" type="parTrans" cxnId="{71FA35B8-FBEE-44E3-9605-FBB73304AFC8}">
      <dgm:prSet/>
      <dgm:spPr/>
      <dgm:t>
        <a:bodyPr/>
        <a:lstStyle/>
        <a:p>
          <a:endParaRPr lang="nl-BE"/>
        </a:p>
      </dgm:t>
    </dgm:pt>
    <dgm:pt modelId="{50CBC654-E718-4748-BEA1-26D78D4980F9}" type="sibTrans" cxnId="{71FA35B8-FBEE-44E3-9605-FBB73304AFC8}">
      <dgm:prSet/>
      <dgm:spPr/>
      <dgm:t>
        <a:bodyPr/>
        <a:lstStyle/>
        <a:p>
          <a:endParaRPr lang="nl-BE"/>
        </a:p>
      </dgm:t>
    </dgm:pt>
    <dgm:pt modelId="{C5E579CF-2E99-49CB-ABCF-D3E563E6E3C1}">
      <dgm:prSet phldrT="[Tekst]" custT="1"/>
      <dgm:spPr/>
      <dgm:t>
        <a:bodyPr/>
        <a:lstStyle/>
        <a:p>
          <a:r>
            <a:rPr lang="nl-BE" sz="1600" dirty="0"/>
            <a:t>Hoekenwerk  &gt;&gt;&gt; lestijdenpakket</a:t>
          </a:r>
        </a:p>
      </dgm:t>
    </dgm:pt>
    <dgm:pt modelId="{B470A10B-23B7-4513-835E-834C774BFD94}" type="parTrans" cxnId="{770361A0-8452-4C33-BCF6-62329C4AFC7D}">
      <dgm:prSet/>
      <dgm:spPr/>
      <dgm:t>
        <a:bodyPr/>
        <a:lstStyle/>
        <a:p>
          <a:endParaRPr lang="nl-BE"/>
        </a:p>
      </dgm:t>
    </dgm:pt>
    <dgm:pt modelId="{6788260E-6F89-40F0-96DA-6549D0F2DBAE}" type="sibTrans" cxnId="{770361A0-8452-4C33-BCF6-62329C4AFC7D}">
      <dgm:prSet/>
      <dgm:spPr/>
      <dgm:t>
        <a:bodyPr/>
        <a:lstStyle/>
        <a:p>
          <a:endParaRPr lang="nl-BE"/>
        </a:p>
      </dgm:t>
    </dgm:pt>
    <dgm:pt modelId="{E10CCE30-DA07-48DB-9A92-C0E6AEE978D7}">
      <dgm:prSet phldrT="[Tekst]"/>
      <dgm:spPr/>
      <dgm:t>
        <a:bodyPr/>
        <a:lstStyle/>
        <a:p>
          <a:r>
            <a:rPr lang="nl-BE" sz="1900"/>
            <a:t>TRIM 2</a:t>
          </a:r>
        </a:p>
      </dgm:t>
    </dgm:pt>
    <dgm:pt modelId="{31418523-EE6E-4690-8A4C-4F980272B6B2}" type="parTrans" cxnId="{53B31214-A7F2-4CB0-AA1D-3FC0C7FB9F35}">
      <dgm:prSet/>
      <dgm:spPr/>
      <dgm:t>
        <a:bodyPr/>
        <a:lstStyle/>
        <a:p>
          <a:endParaRPr lang="nl-BE"/>
        </a:p>
      </dgm:t>
    </dgm:pt>
    <dgm:pt modelId="{0D7F3944-92EC-43C2-98E7-2653C96AB751}" type="sibTrans" cxnId="{53B31214-A7F2-4CB0-AA1D-3FC0C7FB9F35}">
      <dgm:prSet/>
      <dgm:spPr/>
      <dgm:t>
        <a:bodyPr/>
        <a:lstStyle/>
        <a:p>
          <a:endParaRPr lang="nl-BE"/>
        </a:p>
      </dgm:t>
    </dgm:pt>
    <dgm:pt modelId="{78CC9AC9-B519-46F9-AA31-5AE70126B5E2}">
      <dgm:prSet phldrT="[Tekst]" custT="1"/>
      <dgm:spPr/>
      <dgm:t>
        <a:bodyPr/>
        <a:lstStyle/>
        <a:p>
          <a:r>
            <a:rPr lang="nl-BE" sz="1600" dirty="0">
              <a:solidFill>
                <a:srgbClr val="FFC000"/>
              </a:solidFill>
            </a:rPr>
            <a:t>Persoonsgebonden ontwikkeling (KS + dir) &gt;&gt;&gt; </a:t>
          </a:r>
          <a:r>
            <a:rPr lang="nl-BE" sz="1600" dirty="0" err="1">
              <a:solidFill>
                <a:srgbClr val="FFC000"/>
              </a:solidFill>
            </a:rPr>
            <a:t>zill</a:t>
          </a:r>
          <a:r>
            <a:rPr lang="nl-BE" sz="1600" dirty="0">
              <a:solidFill>
                <a:srgbClr val="FFC000"/>
              </a:solidFill>
            </a:rPr>
            <a:t> KT</a:t>
          </a:r>
        </a:p>
      </dgm:t>
    </dgm:pt>
    <dgm:pt modelId="{C8D2FF09-5418-4BC9-AF8C-CA804F48E9AC}" type="parTrans" cxnId="{EB685B35-E282-4AF3-8673-2C23A83FCC33}">
      <dgm:prSet/>
      <dgm:spPr/>
      <dgm:t>
        <a:bodyPr/>
        <a:lstStyle/>
        <a:p>
          <a:endParaRPr lang="nl-BE"/>
        </a:p>
      </dgm:t>
    </dgm:pt>
    <dgm:pt modelId="{51DF880C-F111-4EBD-83A4-69FDF91EA19C}" type="sibTrans" cxnId="{EB685B35-E282-4AF3-8673-2C23A83FCC33}">
      <dgm:prSet/>
      <dgm:spPr/>
      <dgm:t>
        <a:bodyPr/>
        <a:lstStyle/>
        <a:p>
          <a:endParaRPr lang="nl-BE"/>
        </a:p>
      </dgm:t>
    </dgm:pt>
    <dgm:pt modelId="{AA5815F0-C608-4CAE-B907-5BFF5D267E1C}">
      <dgm:prSet phldrT="[Tekst]" custT="1"/>
      <dgm:spPr/>
      <dgm:t>
        <a:bodyPr/>
        <a:lstStyle/>
        <a:p>
          <a:r>
            <a:rPr lang="nl-BE" sz="1600" dirty="0">
              <a:solidFill>
                <a:srgbClr val="FFC000"/>
              </a:solidFill>
            </a:rPr>
            <a:t>Mediakundige ontwikkeling (LS / KT / dir) + </a:t>
          </a:r>
          <a:r>
            <a:rPr lang="nl-BE" sz="1600" dirty="0" err="1">
              <a:solidFill>
                <a:srgbClr val="FFC000"/>
              </a:solidFill>
            </a:rPr>
            <a:t>Prowise</a:t>
          </a:r>
          <a:r>
            <a:rPr lang="nl-BE" sz="1600" dirty="0">
              <a:solidFill>
                <a:srgbClr val="FFC000"/>
              </a:solidFill>
            </a:rPr>
            <a:t> &gt;&gt;&gt;&gt; pedagogische studiedagen</a:t>
          </a:r>
        </a:p>
      </dgm:t>
    </dgm:pt>
    <dgm:pt modelId="{F231FA98-34B4-4E33-9D26-25AEB47B2093}" type="parTrans" cxnId="{1CB225FF-09FF-4EC6-BB5D-D8021091D011}">
      <dgm:prSet/>
      <dgm:spPr/>
      <dgm:t>
        <a:bodyPr/>
        <a:lstStyle/>
        <a:p>
          <a:endParaRPr lang="nl-BE"/>
        </a:p>
      </dgm:t>
    </dgm:pt>
    <dgm:pt modelId="{E11ACA95-92E1-400C-9C98-524BE001AAF5}" type="sibTrans" cxnId="{1CB225FF-09FF-4EC6-BB5D-D8021091D011}">
      <dgm:prSet/>
      <dgm:spPr/>
      <dgm:t>
        <a:bodyPr/>
        <a:lstStyle/>
        <a:p>
          <a:endParaRPr lang="nl-BE"/>
        </a:p>
      </dgm:t>
    </dgm:pt>
    <dgm:pt modelId="{DA05EE82-07BF-400A-B201-4BFCB4015E61}">
      <dgm:prSet phldrT="[Tekst]"/>
      <dgm:spPr/>
      <dgm:t>
        <a:bodyPr/>
        <a:lstStyle/>
        <a:p>
          <a:r>
            <a:rPr lang="nl-BE" sz="1700"/>
            <a:t>TRIM 3</a:t>
          </a:r>
        </a:p>
      </dgm:t>
    </dgm:pt>
    <dgm:pt modelId="{0B64B417-5D5B-4735-A1D2-2548BEE60280}" type="parTrans" cxnId="{C7FCFE15-F5F1-4B7E-B09A-D1EC7599F937}">
      <dgm:prSet/>
      <dgm:spPr/>
      <dgm:t>
        <a:bodyPr/>
        <a:lstStyle/>
        <a:p>
          <a:endParaRPr lang="nl-BE"/>
        </a:p>
      </dgm:t>
    </dgm:pt>
    <dgm:pt modelId="{7AAAE8B1-A394-44A7-8A00-688ECC9BE9DE}" type="sibTrans" cxnId="{C7FCFE15-F5F1-4B7E-B09A-D1EC7599F937}">
      <dgm:prSet/>
      <dgm:spPr/>
      <dgm:t>
        <a:bodyPr/>
        <a:lstStyle/>
        <a:p>
          <a:endParaRPr lang="nl-BE"/>
        </a:p>
      </dgm:t>
    </dgm:pt>
    <dgm:pt modelId="{D9AA5AF1-5DD7-4C48-8E0B-D1AB051D584A}">
      <dgm:prSet phldrT="[Tekst]" custT="1"/>
      <dgm:spPr/>
      <dgm:t>
        <a:bodyPr/>
        <a:lstStyle/>
        <a:p>
          <a:r>
            <a:rPr lang="nl-BE" sz="1600" dirty="0"/>
            <a:t>Gebruik van leermiddelen (LS)</a:t>
          </a:r>
        </a:p>
      </dgm:t>
    </dgm:pt>
    <dgm:pt modelId="{41A985A9-F6B1-4F96-8B7D-FE13C84D22F2}" type="parTrans" cxnId="{09409B2E-5701-4037-BCEF-ABF89C38A42B}">
      <dgm:prSet/>
      <dgm:spPr/>
      <dgm:t>
        <a:bodyPr/>
        <a:lstStyle/>
        <a:p>
          <a:endParaRPr lang="nl-BE"/>
        </a:p>
      </dgm:t>
    </dgm:pt>
    <dgm:pt modelId="{7FAFD6A2-1300-4253-B8CF-F96EDF2F5376}" type="sibTrans" cxnId="{09409B2E-5701-4037-BCEF-ABF89C38A42B}">
      <dgm:prSet/>
      <dgm:spPr/>
      <dgm:t>
        <a:bodyPr/>
        <a:lstStyle/>
        <a:p>
          <a:endParaRPr lang="nl-BE"/>
        </a:p>
      </dgm:t>
    </dgm:pt>
    <dgm:pt modelId="{C658C3F1-BB86-4C67-9717-F696ECA8EC1C}">
      <dgm:prSet phldrT="[Tekst]" custT="1"/>
      <dgm:spPr/>
      <dgm:t>
        <a:bodyPr/>
        <a:lstStyle/>
        <a:p>
          <a:r>
            <a:rPr lang="nl-BE" sz="1600" dirty="0"/>
            <a:t>Motorische en zintuiglijke ontwikkeling (KT + dir) </a:t>
          </a:r>
        </a:p>
      </dgm:t>
    </dgm:pt>
    <dgm:pt modelId="{F9B07B56-BFBD-4684-89A8-CBBC6EAA72A2}" type="parTrans" cxnId="{EDB99860-C333-4AEA-A29C-10BF59F5D86F}">
      <dgm:prSet/>
      <dgm:spPr/>
      <dgm:t>
        <a:bodyPr/>
        <a:lstStyle/>
        <a:p>
          <a:endParaRPr lang="nl-BE"/>
        </a:p>
      </dgm:t>
    </dgm:pt>
    <dgm:pt modelId="{A764464C-B247-4EA9-B188-7B0964F2784E}" type="sibTrans" cxnId="{EDB99860-C333-4AEA-A29C-10BF59F5D86F}">
      <dgm:prSet/>
      <dgm:spPr/>
      <dgm:t>
        <a:bodyPr/>
        <a:lstStyle/>
        <a:p>
          <a:endParaRPr lang="nl-BE"/>
        </a:p>
      </dgm:t>
    </dgm:pt>
    <dgm:pt modelId="{398D37F6-F226-4BD4-8848-C8BD35513499}">
      <dgm:prSet phldrT="[Tekst]" custT="1"/>
      <dgm:spPr/>
      <dgm:t>
        <a:bodyPr/>
        <a:lstStyle/>
        <a:p>
          <a:r>
            <a:rPr lang="nl-BE" sz="1600" dirty="0">
              <a:solidFill>
                <a:srgbClr val="FFC000"/>
              </a:solidFill>
            </a:rPr>
            <a:t>Evaluatie en rapportering (KS) &gt;&gt;&gt; zorg KT</a:t>
          </a:r>
        </a:p>
      </dgm:t>
    </dgm:pt>
    <dgm:pt modelId="{BC356003-1C6C-4FFB-A1F6-EA741F6F6516}" type="parTrans" cxnId="{14486E68-9BD8-4BEF-B5B5-227EEE7BE382}">
      <dgm:prSet/>
      <dgm:spPr/>
      <dgm:t>
        <a:bodyPr/>
        <a:lstStyle/>
        <a:p>
          <a:endParaRPr lang="nl-BE"/>
        </a:p>
      </dgm:t>
    </dgm:pt>
    <dgm:pt modelId="{2F8B6682-2D12-44D8-B3B7-D25361B4639B}" type="sibTrans" cxnId="{14486E68-9BD8-4BEF-B5B5-227EEE7BE382}">
      <dgm:prSet/>
      <dgm:spPr/>
      <dgm:t>
        <a:bodyPr/>
        <a:lstStyle/>
        <a:p>
          <a:endParaRPr lang="nl-BE"/>
        </a:p>
      </dgm:t>
    </dgm:pt>
    <dgm:pt modelId="{E3B87C22-6284-4031-90AD-40CE3C9FA01F}">
      <dgm:prSet phldrT="[Tekst]" custT="1"/>
      <dgm:spPr/>
      <dgm:t>
        <a:bodyPr/>
        <a:lstStyle/>
        <a:p>
          <a:r>
            <a:rPr lang="nl-BE" sz="1600" dirty="0">
              <a:solidFill>
                <a:srgbClr val="FFC000"/>
              </a:solidFill>
            </a:rPr>
            <a:t>KVS / LVS (KS) &gt;&gt;&gt;&gt; zorg KT</a:t>
          </a:r>
        </a:p>
      </dgm:t>
    </dgm:pt>
    <dgm:pt modelId="{CEBFFE41-5CEA-4667-883E-F03AF29C4486}" type="parTrans" cxnId="{CCA3089F-DC40-452A-ADA6-5A6CDAD608EE}">
      <dgm:prSet/>
      <dgm:spPr/>
      <dgm:t>
        <a:bodyPr/>
        <a:lstStyle/>
        <a:p>
          <a:endParaRPr lang="nl-BE"/>
        </a:p>
      </dgm:t>
    </dgm:pt>
    <dgm:pt modelId="{180E3D22-F42E-4EC5-B4FA-7C9BADF98FBC}" type="sibTrans" cxnId="{CCA3089F-DC40-452A-ADA6-5A6CDAD608EE}">
      <dgm:prSet/>
      <dgm:spPr/>
      <dgm:t>
        <a:bodyPr/>
        <a:lstStyle/>
        <a:p>
          <a:endParaRPr lang="nl-BE"/>
        </a:p>
      </dgm:t>
    </dgm:pt>
    <dgm:pt modelId="{9215AE8C-A5A9-4C66-B910-353800793FE7}">
      <dgm:prSet phldrT="[Tekst]" custT="1"/>
      <dgm:spPr/>
      <dgm:t>
        <a:bodyPr/>
        <a:lstStyle/>
        <a:p>
          <a:r>
            <a:rPr lang="nl-BE" sz="1600" dirty="0"/>
            <a:t>Muzische ontwikkeling (KT)</a:t>
          </a:r>
        </a:p>
      </dgm:t>
    </dgm:pt>
    <dgm:pt modelId="{E26BF0AF-CD66-4811-8AE1-B7327E3C3AFC}" type="parTrans" cxnId="{FEB934D7-57F3-4CF4-82CC-5A629BBD5C9A}">
      <dgm:prSet/>
      <dgm:spPr/>
      <dgm:t>
        <a:bodyPr/>
        <a:lstStyle/>
        <a:p>
          <a:endParaRPr lang="nl-BE"/>
        </a:p>
      </dgm:t>
    </dgm:pt>
    <dgm:pt modelId="{9AA8A1E4-79C4-4058-B5B9-50A605CC6756}" type="sibTrans" cxnId="{FEB934D7-57F3-4CF4-82CC-5A629BBD5C9A}">
      <dgm:prSet/>
      <dgm:spPr/>
      <dgm:t>
        <a:bodyPr/>
        <a:lstStyle/>
        <a:p>
          <a:endParaRPr lang="nl-BE"/>
        </a:p>
      </dgm:t>
    </dgm:pt>
    <dgm:pt modelId="{41072277-3489-4D5E-8818-3A837EFFB664}" type="pres">
      <dgm:prSet presAssocID="{BD02B26C-3658-4EA9-A037-B73BD19F3D7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42C476A-5AFE-4166-942E-65FC9D027203}" type="pres">
      <dgm:prSet presAssocID="{5D4E6490-B62B-49CE-A9CA-BFDB0C45FDB1}" presName="comp" presStyleCnt="0"/>
      <dgm:spPr/>
    </dgm:pt>
    <dgm:pt modelId="{8EE9587E-52D8-4305-A996-025854CCAE69}" type="pres">
      <dgm:prSet presAssocID="{5D4E6490-B62B-49CE-A9CA-BFDB0C45FDB1}" presName="box" presStyleLbl="node1" presStyleIdx="0" presStyleCnt="3" custScaleY="317294"/>
      <dgm:spPr/>
      <dgm:t>
        <a:bodyPr/>
        <a:lstStyle/>
        <a:p>
          <a:endParaRPr lang="nl-NL"/>
        </a:p>
      </dgm:t>
    </dgm:pt>
    <dgm:pt modelId="{80B0F685-D88A-4FF3-A400-A7D7A7EE75C6}" type="pres">
      <dgm:prSet presAssocID="{5D4E6490-B62B-49CE-A9CA-BFDB0C45FDB1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F903BAB9-2674-4783-B3F3-633FDF611E6C}" type="pres">
      <dgm:prSet presAssocID="{5D4E6490-B62B-49CE-A9CA-BFDB0C45FDB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6F9F39-C0DA-400D-A684-22271F4DE616}" type="pres">
      <dgm:prSet presAssocID="{26DDB50D-4BA2-4620-A88C-1288B40200E6}" presName="spacer" presStyleCnt="0"/>
      <dgm:spPr/>
    </dgm:pt>
    <dgm:pt modelId="{0E8A8CAB-EEA2-408C-BD2B-5D3FB18BCDF4}" type="pres">
      <dgm:prSet presAssocID="{E10CCE30-DA07-48DB-9A92-C0E6AEE978D7}" presName="comp" presStyleCnt="0"/>
      <dgm:spPr/>
    </dgm:pt>
    <dgm:pt modelId="{AE1DACD4-E746-498E-BE32-AC7665F60FBD}" type="pres">
      <dgm:prSet presAssocID="{E10CCE30-DA07-48DB-9A92-C0E6AEE978D7}" presName="box" presStyleLbl="node1" presStyleIdx="1" presStyleCnt="3" custScaleY="315614"/>
      <dgm:spPr/>
      <dgm:t>
        <a:bodyPr/>
        <a:lstStyle/>
        <a:p>
          <a:endParaRPr lang="nl-NL"/>
        </a:p>
      </dgm:t>
    </dgm:pt>
    <dgm:pt modelId="{11940A75-088B-4FB4-A273-79BC1354945A}" type="pres">
      <dgm:prSet presAssocID="{E10CCE30-DA07-48DB-9A92-C0E6AEE978D7}" presName="img" presStyleLbl="fgImgPlace1" presStyleIdx="1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9707CF65-8A0D-467D-B15B-74CF3FE09000}" type="pres">
      <dgm:prSet presAssocID="{E10CCE30-DA07-48DB-9A92-C0E6AEE978D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DA3E16-BEDB-42FA-AAB5-E31114AAE522}" type="pres">
      <dgm:prSet presAssocID="{0D7F3944-92EC-43C2-98E7-2653C96AB751}" presName="spacer" presStyleCnt="0"/>
      <dgm:spPr/>
    </dgm:pt>
    <dgm:pt modelId="{5503CB6A-6D80-478C-B604-422A0E2B8149}" type="pres">
      <dgm:prSet presAssocID="{DA05EE82-07BF-400A-B201-4BFCB4015E61}" presName="comp" presStyleCnt="0"/>
      <dgm:spPr/>
    </dgm:pt>
    <dgm:pt modelId="{90AEB2C2-178E-4003-ABFF-7B82408FE625}" type="pres">
      <dgm:prSet presAssocID="{DA05EE82-07BF-400A-B201-4BFCB4015E61}" presName="box" presStyleLbl="node1" presStyleIdx="2" presStyleCnt="3"/>
      <dgm:spPr/>
      <dgm:t>
        <a:bodyPr/>
        <a:lstStyle/>
        <a:p>
          <a:endParaRPr lang="nl-NL"/>
        </a:p>
      </dgm:t>
    </dgm:pt>
    <dgm:pt modelId="{5FBB63C7-692C-481F-8CAB-1BC4147902BD}" type="pres">
      <dgm:prSet presAssocID="{DA05EE82-07BF-400A-B201-4BFCB4015E61}" presName="img" presStyleLbl="fgImgPlace1" presStyleIdx="2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D16F16EA-F49B-4F90-9AC2-495464E7851A}" type="pres">
      <dgm:prSet presAssocID="{DA05EE82-07BF-400A-B201-4BFCB4015E6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8C7AF26A-3BF0-45E4-9DB2-E037265A7AAF}" type="presOf" srcId="{C658C3F1-BB86-4C67-9717-F696ECA8EC1C}" destId="{AE1DACD4-E746-498E-BE32-AC7665F60FBD}" srcOrd="0" destOrd="3" presId="urn:microsoft.com/office/officeart/2005/8/layout/vList4#14"/>
    <dgm:cxn modelId="{DDDE8F16-5BAC-47BA-B83C-51EDD85E725C}" type="presOf" srcId="{C5E579CF-2E99-49CB-ABCF-D3E563E6E3C1}" destId="{F903BAB9-2674-4783-B3F3-633FDF611E6C}" srcOrd="1" destOrd="2" presId="urn:microsoft.com/office/officeart/2005/8/layout/vList4#14"/>
    <dgm:cxn modelId="{71FA35B8-FBEE-44E3-9605-FBB73304AFC8}" srcId="{5D4E6490-B62B-49CE-A9CA-BFDB0C45FDB1}" destId="{9B3C7265-EB98-4F14-BA6E-6642D3495BA9}" srcOrd="0" destOrd="0" parTransId="{D86871BB-BCFD-49E7-984D-CC21D488A29F}" sibTransId="{50CBC654-E718-4748-BEA1-26D78D4980F9}"/>
    <dgm:cxn modelId="{14486E68-9BD8-4BEF-B5B5-227EEE7BE382}" srcId="{5D4E6490-B62B-49CE-A9CA-BFDB0C45FDB1}" destId="{398D37F6-F226-4BD4-8848-C8BD35513499}" srcOrd="2" destOrd="0" parTransId="{BC356003-1C6C-4FFB-A1F6-EA741F6F6516}" sibTransId="{2F8B6682-2D12-44D8-B3B7-D25361B4639B}"/>
    <dgm:cxn modelId="{8427A28F-C115-4C32-B58D-696651C4AA0A}" type="presOf" srcId="{D9AA5AF1-5DD7-4C48-8E0B-D1AB051D584A}" destId="{90AEB2C2-178E-4003-ABFF-7B82408FE625}" srcOrd="0" destOrd="1" presId="urn:microsoft.com/office/officeart/2005/8/layout/vList4#14"/>
    <dgm:cxn modelId="{450063D4-0366-4587-AE8D-30AE769D9D7A}" type="presOf" srcId="{5D4E6490-B62B-49CE-A9CA-BFDB0C45FDB1}" destId="{F903BAB9-2674-4783-B3F3-633FDF611E6C}" srcOrd="1" destOrd="0" presId="urn:microsoft.com/office/officeart/2005/8/layout/vList4#14"/>
    <dgm:cxn modelId="{424C4638-2A82-4B5A-A284-C4749E74F9C6}" type="presOf" srcId="{9B3C7265-EB98-4F14-BA6E-6642D3495BA9}" destId="{F903BAB9-2674-4783-B3F3-633FDF611E6C}" srcOrd="1" destOrd="1" presId="urn:microsoft.com/office/officeart/2005/8/layout/vList4#14"/>
    <dgm:cxn modelId="{3A0CAE4F-3886-4188-B949-7A5A53EBAEFF}" type="presOf" srcId="{9215AE8C-A5A9-4C66-B910-353800793FE7}" destId="{F903BAB9-2674-4783-B3F3-633FDF611E6C}" srcOrd="1" destOrd="5" presId="urn:microsoft.com/office/officeart/2005/8/layout/vList4#14"/>
    <dgm:cxn modelId="{B7AE9B4F-C04A-476F-B714-8F29BE49E471}" type="presOf" srcId="{E3B87C22-6284-4031-90AD-40CE3C9FA01F}" destId="{8EE9587E-52D8-4305-A996-025854CCAE69}" srcOrd="0" destOrd="4" presId="urn:microsoft.com/office/officeart/2005/8/layout/vList4#14"/>
    <dgm:cxn modelId="{65867B7A-709B-45C2-BC39-324EFAB60705}" type="presOf" srcId="{78CC9AC9-B519-46F9-AA31-5AE70126B5E2}" destId="{AE1DACD4-E746-498E-BE32-AC7665F60FBD}" srcOrd="0" destOrd="1" presId="urn:microsoft.com/office/officeart/2005/8/layout/vList4#14"/>
    <dgm:cxn modelId="{6B665B4D-856E-48BD-AE47-D773D7C0F820}" type="presOf" srcId="{E3B87C22-6284-4031-90AD-40CE3C9FA01F}" destId="{F903BAB9-2674-4783-B3F3-633FDF611E6C}" srcOrd="1" destOrd="4" presId="urn:microsoft.com/office/officeart/2005/8/layout/vList4#14"/>
    <dgm:cxn modelId="{9B726D52-3502-4D09-BE10-F11CEA78074A}" type="presOf" srcId="{AA5815F0-C608-4CAE-B907-5BFF5D267E1C}" destId="{9707CF65-8A0D-467D-B15B-74CF3FE09000}" srcOrd="1" destOrd="2" presId="urn:microsoft.com/office/officeart/2005/8/layout/vList4#14"/>
    <dgm:cxn modelId="{FEB934D7-57F3-4CF4-82CC-5A629BBD5C9A}" srcId="{5D4E6490-B62B-49CE-A9CA-BFDB0C45FDB1}" destId="{9215AE8C-A5A9-4C66-B910-353800793FE7}" srcOrd="4" destOrd="0" parTransId="{E26BF0AF-CD66-4811-8AE1-B7327E3C3AFC}" sibTransId="{9AA8A1E4-79C4-4058-B5B9-50A605CC6756}"/>
    <dgm:cxn modelId="{D7962EF3-1138-4EAC-9B09-3BD293B9E6AE}" type="presOf" srcId="{D9AA5AF1-5DD7-4C48-8E0B-D1AB051D584A}" destId="{D16F16EA-F49B-4F90-9AC2-495464E7851A}" srcOrd="1" destOrd="1" presId="urn:microsoft.com/office/officeart/2005/8/layout/vList4#14"/>
    <dgm:cxn modelId="{53B31214-A7F2-4CB0-AA1D-3FC0C7FB9F35}" srcId="{BD02B26C-3658-4EA9-A037-B73BD19F3D70}" destId="{E10CCE30-DA07-48DB-9A92-C0E6AEE978D7}" srcOrd="1" destOrd="0" parTransId="{31418523-EE6E-4690-8A4C-4F980272B6B2}" sibTransId="{0D7F3944-92EC-43C2-98E7-2653C96AB751}"/>
    <dgm:cxn modelId="{EB685B35-E282-4AF3-8673-2C23A83FCC33}" srcId="{E10CCE30-DA07-48DB-9A92-C0E6AEE978D7}" destId="{78CC9AC9-B519-46F9-AA31-5AE70126B5E2}" srcOrd="0" destOrd="0" parTransId="{C8D2FF09-5418-4BC9-AF8C-CA804F48E9AC}" sibTransId="{51DF880C-F111-4EBD-83A4-69FDF91EA19C}"/>
    <dgm:cxn modelId="{1CB225FF-09FF-4EC6-BB5D-D8021091D011}" srcId="{E10CCE30-DA07-48DB-9A92-C0E6AEE978D7}" destId="{AA5815F0-C608-4CAE-B907-5BFF5D267E1C}" srcOrd="1" destOrd="0" parTransId="{F231FA98-34B4-4E33-9D26-25AEB47B2093}" sibTransId="{E11ACA95-92E1-400C-9C98-524BE001AAF5}"/>
    <dgm:cxn modelId="{09FA362A-E0C0-4E2C-9518-3A4B9DDB3C03}" type="presOf" srcId="{E10CCE30-DA07-48DB-9A92-C0E6AEE978D7}" destId="{AE1DACD4-E746-498E-BE32-AC7665F60FBD}" srcOrd="0" destOrd="0" presId="urn:microsoft.com/office/officeart/2005/8/layout/vList4#14"/>
    <dgm:cxn modelId="{3AFCC9C2-5E74-41E9-8125-9405A303E8A7}" type="presOf" srcId="{DA05EE82-07BF-400A-B201-4BFCB4015E61}" destId="{90AEB2C2-178E-4003-ABFF-7B82408FE625}" srcOrd="0" destOrd="0" presId="urn:microsoft.com/office/officeart/2005/8/layout/vList4#14"/>
    <dgm:cxn modelId="{A81D938C-1533-4A74-8206-95FF733A08AC}" type="presOf" srcId="{5D4E6490-B62B-49CE-A9CA-BFDB0C45FDB1}" destId="{8EE9587E-52D8-4305-A996-025854CCAE69}" srcOrd="0" destOrd="0" presId="urn:microsoft.com/office/officeart/2005/8/layout/vList4#14"/>
    <dgm:cxn modelId="{DFBCBA5D-196D-4A39-AEFB-B283EFAC8497}" type="presOf" srcId="{C5E579CF-2E99-49CB-ABCF-D3E563E6E3C1}" destId="{8EE9587E-52D8-4305-A996-025854CCAE69}" srcOrd="0" destOrd="2" presId="urn:microsoft.com/office/officeart/2005/8/layout/vList4#14"/>
    <dgm:cxn modelId="{CCA3089F-DC40-452A-ADA6-5A6CDAD608EE}" srcId="{5D4E6490-B62B-49CE-A9CA-BFDB0C45FDB1}" destId="{E3B87C22-6284-4031-90AD-40CE3C9FA01F}" srcOrd="3" destOrd="0" parTransId="{CEBFFE41-5CEA-4667-883E-F03AF29C4486}" sibTransId="{180E3D22-F42E-4EC5-B4FA-7C9BADF98FBC}"/>
    <dgm:cxn modelId="{770361A0-8452-4C33-BCF6-62329C4AFC7D}" srcId="{5D4E6490-B62B-49CE-A9CA-BFDB0C45FDB1}" destId="{C5E579CF-2E99-49CB-ABCF-D3E563E6E3C1}" srcOrd="1" destOrd="0" parTransId="{B470A10B-23B7-4513-835E-834C774BFD94}" sibTransId="{6788260E-6F89-40F0-96DA-6549D0F2DBAE}"/>
    <dgm:cxn modelId="{09409B2E-5701-4037-BCEF-ABF89C38A42B}" srcId="{DA05EE82-07BF-400A-B201-4BFCB4015E61}" destId="{D9AA5AF1-5DD7-4C48-8E0B-D1AB051D584A}" srcOrd="0" destOrd="0" parTransId="{41A985A9-F6B1-4F96-8B7D-FE13C84D22F2}" sibTransId="{7FAFD6A2-1300-4253-B8CF-F96EDF2F5376}"/>
    <dgm:cxn modelId="{D23F0845-8E49-49D4-8A30-6F983A06EE9E}" type="presOf" srcId="{DA05EE82-07BF-400A-B201-4BFCB4015E61}" destId="{D16F16EA-F49B-4F90-9AC2-495464E7851A}" srcOrd="1" destOrd="0" presId="urn:microsoft.com/office/officeart/2005/8/layout/vList4#14"/>
    <dgm:cxn modelId="{C54D44DA-4BA3-4518-931F-60D5539171F8}" type="presOf" srcId="{AA5815F0-C608-4CAE-B907-5BFF5D267E1C}" destId="{AE1DACD4-E746-498E-BE32-AC7665F60FBD}" srcOrd="0" destOrd="2" presId="urn:microsoft.com/office/officeart/2005/8/layout/vList4#14"/>
    <dgm:cxn modelId="{DEE517D7-445A-4F8D-BCE5-7C87860B6089}" type="presOf" srcId="{398D37F6-F226-4BD4-8848-C8BD35513499}" destId="{8EE9587E-52D8-4305-A996-025854CCAE69}" srcOrd="0" destOrd="3" presId="urn:microsoft.com/office/officeart/2005/8/layout/vList4#14"/>
    <dgm:cxn modelId="{E98F06AD-CF61-4C82-8CAE-63B4A16FD080}" type="presOf" srcId="{9B3C7265-EB98-4F14-BA6E-6642D3495BA9}" destId="{8EE9587E-52D8-4305-A996-025854CCAE69}" srcOrd="0" destOrd="1" presId="urn:microsoft.com/office/officeart/2005/8/layout/vList4#14"/>
    <dgm:cxn modelId="{75C2396A-594D-472A-8012-DC10847C6033}" type="presOf" srcId="{BD02B26C-3658-4EA9-A037-B73BD19F3D70}" destId="{41072277-3489-4D5E-8818-3A837EFFB664}" srcOrd="0" destOrd="0" presId="urn:microsoft.com/office/officeart/2005/8/layout/vList4#14"/>
    <dgm:cxn modelId="{227B1FBD-B390-46AB-9507-DD544AAED50C}" type="presOf" srcId="{9215AE8C-A5A9-4C66-B910-353800793FE7}" destId="{8EE9587E-52D8-4305-A996-025854CCAE69}" srcOrd="0" destOrd="5" presId="urn:microsoft.com/office/officeart/2005/8/layout/vList4#14"/>
    <dgm:cxn modelId="{8A9662A5-4FE2-466A-B8C9-527115063D42}" type="presOf" srcId="{E10CCE30-DA07-48DB-9A92-C0E6AEE978D7}" destId="{9707CF65-8A0D-467D-B15B-74CF3FE09000}" srcOrd="1" destOrd="0" presId="urn:microsoft.com/office/officeart/2005/8/layout/vList4#14"/>
    <dgm:cxn modelId="{97C1275D-84FF-462A-991D-BFE828018440}" srcId="{BD02B26C-3658-4EA9-A037-B73BD19F3D70}" destId="{5D4E6490-B62B-49CE-A9CA-BFDB0C45FDB1}" srcOrd="0" destOrd="0" parTransId="{E4602892-5A80-4E77-96FC-C1113F2F0A99}" sibTransId="{26DDB50D-4BA2-4620-A88C-1288B40200E6}"/>
    <dgm:cxn modelId="{FBC2BB8C-DF3A-46A6-A781-09F79D156EE5}" type="presOf" srcId="{78CC9AC9-B519-46F9-AA31-5AE70126B5E2}" destId="{9707CF65-8A0D-467D-B15B-74CF3FE09000}" srcOrd="1" destOrd="1" presId="urn:microsoft.com/office/officeart/2005/8/layout/vList4#14"/>
    <dgm:cxn modelId="{339101FC-7EE5-45BB-9546-5B1FF7742F67}" type="presOf" srcId="{C658C3F1-BB86-4C67-9717-F696ECA8EC1C}" destId="{9707CF65-8A0D-467D-B15B-74CF3FE09000}" srcOrd="1" destOrd="3" presId="urn:microsoft.com/office/officeart/2005/8/layout/vList4#14"/>
    <dgm:cxn modelId="{2049D482-D71D-48B4-8079-01132393FE9E}" type="presOf" srcId="{398D37F6-F226-4BD4-8848-C8BD35513499}" destId="{F903BAB9-2674-4783-B3F3-633FDF611E6C}" srcOrd="1" destOrd="3" presId="urn:microsoft.com/office/officeart/2005/8/layout/vList4#14"/>
    <dgm:cxn modelId="{EDB99860-C333-4AEA-A29C-10BF59F5D86F}" srcId="{E10CCE30-DA07-48DB-9A92-C0E6AEE978D7}" destId="{C658C3F1-BB86-4C67-9717-F696ECA8EC1C}" srcOrd="2" destOrd="0" parTransId="{F9B07B56-BFBD-4684-89A8-CBBC6EAA72A2}" sibTransId="{A764464C-B247-4EA9-B188-7B0964F2784E}"/>
    <dgm:cxn modelId="{C7FCFE15-F5F1-4B7E-B09A-D1EC7599F937}" srcId="{BD02B26C-3658-4EA9-A037-B73BD19F3D70}" destId="{DA05EE82-07BF-400A-B201-4BFCB4015E61}" srcOrd="2" destOrd="0" parTransId="{0B64B417-5D5B-4735-A1D2-2548BEE60280}" sibTransId="{7AAAE8B1-A394-44A7-8A00-688ECC9BE9DE}"/>
    <dgm:cxn modelId="{E9BB556F-D2E8-4C1A-829E-088DC0FC70D9}" type="presParOf" srcId="{41072277-3489-4D5E-8818-3A837EFFB664}" destId="{A42C476A-5AFE-4166-942E-65FC9D027203}" srcOrd="0" destOrd="0" presId="urn:microsoft.com/office/officeart/2005/8/layout/vList4#14"/>
    <dgm:cxn modelId="{08E733FD-67AD-4470-81E7-F9B0F0414CA4}" type="presParOf" srcId="{A42C476A-5AFE-4166-942E-65FC9D027203}" destId="{8EE9587E-52D8-4305-A996-025854CCAE69}" srcOrd="0" destOrd="0" presId="urn:microsoft.com/office/officeart/2005/8/layout/vList4#14"/>
    <dgm:cxn modelId="{75F32FD3-A382-4DCA-BDFF-D4280E198A7A}" type="presParOf" srcId="{A42C476A-5AFE-4166-942E-65FC9D027203}" destId="{80B0F685-D88A-4FF3-A400-A7D7A7EE75C6}" srcOrd="1" destOrd="0" presId="urn:microsoft.com/office/officeart/2005/8/layout/vList4#14"/>
    <dgm:cxn modelId="{535AE5B2-90E3-443A-B53D-92913ED5D8A6}" type="presParOf" srcId="{A42C476A-5AFE-4166-942E-65FC9D027203}" destId="{F903BAB9-2674-4783-B3F3-633FDF611E6C}" srcOrd="2" destOrd="0" presId="urn:microsoft.com/office/officeart/2005/8/layout/vList4#14"/>
    <dgm:cxn modelId="{EC8E475A-3707-4AC7-BEA5-2283C982E5EB}" type="presParOf" srcId="{41072277-3489-4D5E-8818-3A837EFFB664}" destId="{FA6F9F39-C0DA-400D-A684-22271F4DE616}" srcOrd="1" destOrd="0" presId="urn:microsoft.com/office/officeart/2005/8/layout/vList4#14"/>
    <dgm:cxn modelId="{041D52BB-48C2-4CE6-AA4D-CBCE3DDD2C5C}" type="presParOf" srcId="{41072277-3489-4D5E-8818-3A837EFFB664}" destId="{0E8A8CAB-EEA2-408C-BD2B-5D3FB18BCDF4}" srcOrd="2" destOrd="0" presId="urn:microsoft.com/office/officeart/2005/8/layout/vList4#14"/>
    <dgm:cxn modelId="{4186B6C0-0E6E-412A-9DA8-91FDF1883C70}" type="presParOf" srcId="{0E8A8CAB-EEA2-408C-BD2B-5D3FB18BCDF4}" destId="{AE1DACD4-E746-498E-BE32-AC7665F60FBD}" srcOrd="0" destOrd="0" presId="urn:microsoft.com/office/officeart/2005/8/layout/vList4#14"/>
    <dgm:cxn modelId="{64F668E3-2FB4-4D60-BDAD-1932AD2B5349}" type="presParOf" srcId="{0E8A8CAB-EEA2-408C-BD2B-5D3FB18BCDF4}" destId="{11940A75-088B-4FB4-A273-79BC1354945A}" srcOrd="1" destOrd="0" presId="urn:microsoft.com/office/officeart/2005/8/layout/vList4#14"/>
    <dgm:cxn modelId="{6988FE60-8059-40C8-ABDD-CE29D5284416}" type="presParOf" srcId="{0E8A8CAB-EEA2-408C-BD2B-5D3FB18BCDF4}" destId="{9707CF65-8A0D-467D-B15B-74CF3FE09000}" srcOrd="2" destOrd="0" presId="urn:microsoft.com/office/officeart/2005/8/layout/vList4#14"/>
    <dgm:cxn modelId="{080CEC8F-502C-4B2E-8142-1791656B86DC}" type="presParOf" srcId="{41072277-3489-4D5E-8818-3A837EFFB664}" destId="{67DA3E16-BEDB-42FA-AAB5-E31114AAE522}" srcOrd="3" destOrd="0" presId="urn:microsoft.com/office/officeart/2005/8/layout/vList4#14"/>
    <dgm:cxn modelId="{029E89B8-4530-499D-8A56-8B19661624E4}" type="presParOf" srcId="{41072277-3489-4D5E-8818-3A837EFFB664}" destId="{5503CB6A-6D80-478C-B604-422A0E2B8149}" srcOrd="4" destOrd="0" presId="urn:microsoft.com/office/officeart/2005/8/layout/vList4#14"/>
    <dgm:cxn modelId="{B7893E1C-BD4D-4809-BA80-DF708D29B8B1}" type="presParOf" srcId="{5503CB6A-6D80-478C-B604-422A0E2B8149}" destId="{90AEB2C2-178E-4003-ABFF-7B82408FE625}" srcOrd="0" destOrd="0" presId="urn:microsoft.com/office/officeart/2005/8/layout/vList4#14"/>
    <dgm:cxn modelId="{2E8D6F5B-5967-4D25-8B21-130F651E3C6E}" type="presParOf" srcId="{5503CB6A-6D80-478C-B604-422A0E2B8149}" destId="{5FBB63C7-692C-481F-8CAB-1BC4147902BD}" srcOrd="1" destOrd="0" presId="urn:microsoft.com/office/officeart/2005/8/layout/vList4#14"/>
    <dgm:cxn modelId="{FC12591A-A616-4587-ADA2-965ADFBC089E}" type="presParOf" srcId="{5503CB6A-6D80-478C-B604-422A0E2B8149}" destId="{D16F16EA-F49B-4F90-9AC2-495464E7851A}" srcOrd="2" destOrd="0" presId="urn:microsoft.com/office/officeart/2005/8/layout/vList4#1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02B26C-3658-4EA9-A037-B73BD19F3D70}" type="doc">
      <dgm:prSet loTypeId="urn:microsoft.com/office/officeart/2005/8/layout/vList4#1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5D4E6490-B62B-49CE-A9CA-BFDB0C45FDB1}">
      <dgm:prSet phldrT="[Tekst]"/>
      <dgm:spPr/>
      <dgm:t>
        <a:bodyPr/>
        <a:lstStyle/>
        <a:p>
          <a:r>
            <a:rPr lang="nl-BE" dirty="0"/>
            <a:t>TRIM 1</a:t>
          </a:r>
        </a:p>
      </dgm:t>
    </dgm:pt>
    <dgm:pt modelId="{E4602892-5A80-4E77-96FC-C1113F2F0A99}" type="parTrans" cxnId="{97C1275D-84FF-462A-991D-BFE828018440}">
      <dgm:prSet/>
      <dgm:spPr/>
      <dgm:t>
        <a:bodyPr/>
        <a:lstStyle/>
        <a:p>
          <a:endParaRPr lang="nl-BE"/>
        </a:p>
      </dgm:t>
    </dgm:pt>
    <dgm:pt modelId="{26DDB50D-4BA2-4620-A88C-1288B40200E6}" type="sibTrans" cxnId="{97C1275D-84FF-462A-991D-BFE828018440}">
      <dgm:prSet/>
      <dgm:spPr/>
      <dgm:t>
        <a:bodyPr/>
        <a:lstStyle/>
        <a:p>
          <a:endParaRPr lang="nl-BE"/>
        </a:p>
      </dgm:t>
    </dgm:pt>
    <dgm:pt modelId="{9B3C7265-EB98-4F14-BA6E-6642D3495BA9}">
      <dgm:prSet phldrT="[Tekst]"/>
      <dgm:spPr/>
      <dgm:t>
        <a:bodyPr/>
        <a:lstStyle/>
        <a:p>
          <a:r>
            <a:rPr lang="nl-BE" dirty="0"/>
            <a:t>Persoonsgebonden ontwikkeling (KT)</a:t>
          </a:r>
        </a:p>
      </dgm:t>
    </dgm:pt>
    <dgm:pt modelId="{D86871BB-BCFD-49E7-984D-CC21D488A29F}" type="parTrans" cxnId="{71FA35B8-FBEE-44E3-9605-FBB73304AFC8}">
      <dgm:prSet/>
      <dgm:spPr/>
      <dgm:t>
        <a:bodyPr/>
        <a:lstStyle/>
        <a:p>
          <a:endParaRPr lang="nl-BE"/>
        </a:p>
      </dgm:t>
    </dgm:pt>
    <dgm:pt modelId="{50CBC654-E718-4748-BEA1-26D78D4980F9}" type="sibTrans" cxnId="{71FA35B8-FBEE-44E3-9605-FBB73304AFC8}">
      <dgm:prSet/>
      <dgm:spPr/>
      <dgm:t>
        <a:bodyPr/>
        <a:lstStyle/>
        <a:p>
          <a:endParaRPr lang="nl-BE"/>
        </a:p>
      </dgm:t>
    </dgm:pt>
    <dgm:pt modelId="{C5E579CF-2E99-49CB-ABCF-D3E563E6E3C1}">
      <dgm:prSet phldrT="[Tekst]"/>
      <dgm:spPr/>
      <dgm:t>
        <a:bodyPr/>
        <a:lstStyle/>
        <a:p>
          <a:r>
            <a:rPr lang="nl-BE" dirty="0"/>
            <a:t>Mediakundige ontwikkeling (KS)</a:t>
          </a:r>
        </a:p>
      </dgm:t>
    </dgm:pt>
    <dgm:pt modelId="{B470A10B-23B7-4513-835E-834C774BFD94}" type="parTrans" cxnId="{770361A0-8452-4C33-BCF6-62329C4AFC7D}">
      <dgm:prSet/>
      <dgm:spPr/>
      <dgm:t>
        <a:bodyPr/>
        <a:lstStyle/>
        <a:p>
          <a:endParaRPr lang="nl-BE"/>
        </a:p>
      </dgm:t>
    </dgm:pt>
    <dgm:pt modelId="{6788260E-6F89-40F0-96DA-6549D0F2DBAE}" type="sibTrans" cxnId="{770361A0-8452-4C33-BCF6-62329C4AFC7D}">
      <dgm:prSet/>
      <dgm:spPr/>
      <dgm:t>
        <a:bodyPr/>
        <a:lstStyle/>
        <a:p>
          <a:endParaRPr lang="nl-BE"/>
        </a:p>
      </dgm:t>
    </dgm:pt>
    <dgm:pt modelId="{E10CCE30-DA07-48DB-9A92-C0E6AEE978D7}">
      <dgm:prSet phldrT="[Tekst]"/>
      <dgm:spPr/>
      <dgm:t>
        <a:bodyPr/>
        <a:lstStyle/>
        <a:p>
          <a:r>
            <a:rPr lang="nl-BE" dirty="0"/>
            <a:t>TRIM 2</a:t>
          </a:r>
        </a:p>
      </dgm:t>
    </dgm:pt>
    <dgm:pt modelId="{31418523-EE6E-4690-8A4C-4F980272B6B2}" type="parTrans" cxnId="{53B31214-A7F2-4CB0-AA1D-3FC0C7FB9F35}">
      <dgm:prSet/>
      <dgm:spPr/>
      <dgm:t>
        <a:bodyPr/>
        <a:lstStyle/>
        <a:p>
          <a:endParaRPr lang="nl-BE"/>
        </a:p>
      </dgm:t>
    </dgm:pt>
    <dgm:pt modelId="{0D7F3944-92EC-43C2-98E7-2653C96AB751}" type="sibTrans" cxnId="{53B31214-A7F2-4CB0-AA1D-3FC0C7FB9F35}">
      <dgm:prSet/>
      <dgm:spPr/>
      <dgm:t>
        <a:bodyPr/>
        <a:lstStyle/>
        <a:p>
          <a:endParaRPr lang="nl-BE"/>
        </a:p>
      </dgm:t>
    </dgm:pt>
    <dgm:pt modelId="{78CC9AC9-B519-46F9-AA31-5AE70126B5E2}">
      <dgm:prSet phldrT="[Tekst]"/>
      <dgm:spPr/>
      <dgm:t>
        <a:bodyPr/>
        <a:lstStyle/>
        <a:p>
          <a:r>
            <a:rPr lang="nl-BE"/>
            <a:t>Motorische en zintuiglijke ontwikkeling (KS + LS)</a:t>
          </a:r>
        </a:p>
      </dgm:t>
    </dgm:pt>
    <dgm:pt modelId="{C8D2FF09-5418-4BC9-AF8C-CA804F48E9AC}" type="parTrans" cxnId="{EB685B35-E282-4AF3-8673-2C23A83FCC33}">
      <dgm:prSet/>
      <dgm:spPr/>
      <dgm:t>
        <a:bodyPr/>
        <a:lstStyle/>
        <a:p>
          <a:endParaRPr lang="nl-BE"/>
        </a:p>
      </dgm:t>
    </dgm:pt>
    <dgm:pt modelId="{51DF880C-F111-4EBD-83A4-69FDF91EA19C}" type="sibTrans" cxnId="{EB685B35-E282-4AF3-8673-2C23A83FCC33}">
      <dgm:prSet/>
      <dgm:spPr/>
      <dgm:t>
        <a:bodyPr/>
        <a:lstStyle/>
        <a:p>
          <a:endParaRPr lang="nl-BE"/>
        </a:p>
      </dgm:t>
    </dgm:pt>
    <dgm:pt modelId="{AA5815F0-C608-4CAE-B907-5BFF5D267E1C}">
      <dgm:prSet phldrT="[Tekst]"/>
      <dgm:spPr/>
      <dgm:t>
        <a:bodyPr/>
        <a:lstStyle/>
        <a:p>
          <a:r>
            <a:rPr lang="nl-BE"/>
            <a:t>KVS / LVS (dir)</a:t>
          </a:r>
        </a:p>
      </dgm:t>
    </dgm:pt>
    <dgm:pt modelId="{F231FA98-34B4-4E33-9D26-25AEB47B2093}" type="parTrans" cxnId="{1CB225FF-09FF-4EC6-BB5D-D8021091D011}">
      <dgm:prSet/>
      <dgm:spPr/>
      <dgm:t>
        <a:bodyPr/>
        <a:lstStyle/>
        <a:p>
          <a:endParaRPr lang="nl-BE"/>
        </a:p>
      </dgm:t>
    </dgm:pt>
    <dgm:pt modelId="{E11ACA95-92E1-400C-9C98-524BE001AAF5}" type="sibTrans" cxnId="{1CB225FF-09FF-4EC6-BB5D-D8021091D011}">
      <dgm:prSet/>
      <dgm:spPr/>
      <dgm:t>
        <a:bodyPr/>
        <a:lstStyle/>
        <a:p>
          <a:endParaRPr lang="nl-BE"/>
        </a:p>
      </dgm:t>
    </dgm:pt>
    <dgm:pt modelId="{DA05EE82-07BF-400A-B201-4BFCB4015E61}">
      <dgm:prSet phldrT="[Tekst]"/>
      <dgm:spPr/>
      <dgm:t>
        <a:bodyPr/>
        <a:lstStyle/>
        <a:p>
          <a:r>
            <a:rPr lang="nl-BE"/>
            <a:t>TRIM 3</a:t>
          </a:r>
        </a:p>
      </dgm:t>
    </dgm:pt>
    <dgm:pt modelId="{0B64B417-5D5B-4735-A1D2-2548BEE60280}" type="parTrans" cxnId="{C7FCFE15-F5F1-4B7E-B09A-D1EC7599F937}">
      <dgm:prSet/>
      <dgm:spPr/>
      <dgm:t>
        <a:bodyPr/>
        <a:lstStyle/>
        <a:p>
          <a:endParaRPr lang="nl-BE"/>
        </a:p>
      </dgm:t>
    </dgm:pt>
    <dgm:pt modelId="{7AAAE8B1-A394-44A7-8A00-688ECC9BE9DE}" type="sibTrans" cxnId="{C7FCFE15-F5F1-4B7E-B09A-D1EC7599F937}">
      <dgm:prSet/>
      <dgm:spPr/>
      <dgm:t>
        <a:bodyPr/>
        <a:lstStyle/>
        <a:p>
          <a:endParaRPr lang="nl-BE"/>
        </a:p>
      </dgm:t>
    </dgm:pt>
    <dgm:pt modelId="{D9AA5AF1-5DD7-4C48-8E0B-D1AB051D584A}">
      <dgm:prSet phldrT="[Tekst]"/>
      <dgm:spPr/>
      <dgm:t>
        <a:bodyPr/>
        <a:lstStyle/>
        <a:p>
          <a:r>
            <a:rPr lang="nl-BE"/>
            <a:t>Persoonsgbonden ontwikkeling (LS)</a:t>
          </a:r>
        </a:p>
      </dgm:t>
    </dgm:pt>
    <dgm:pt modelId="{41A985A9-F6B1-4F96-8B7D-FE13C84D22F2}" type="parTrans" cxnId="{09409B2E-5701-4037-BCEF-ABF89C38A42B}">
      <dgm:prSet/>
      <dgm:spPr/>
      <dgm:t>
        <a:bodyPr/>
        <a:lstStyle/>
        <a:p>
          <a:endParaRPr lang="nl-BE"/>
        </a:p>
      </dgm:t>
    </dgm:pt>
    <dgm:pt modelId="{7FAFD6A2-1300-4253-B8CF-F96EDF2F5376}" type="sibTrans" cxnId="{09409B2E-5701-4037-BCEF-ABF89C38A42B}">
      <dgm:prSet/>
      <dgm:spPr/>
      <dgm:t>
        <a:bodyPr/>
        <a:lstStyle/>
        <a:p>
          <a:endParaRPr lang="nl-BE"/>
        </a:p>
      </dgm:t>
    </dgm:pt>
    <dgm:pt modelId="{792BFB94-D704-4F44-AABC-E59C9CDFD9F5}">
      <dgm:prSet phldrT="[Tekst]"/>
      <dgm:spPr/>
      <dgm:t>
        <a:bodyPr/>
        <a:lstStyle/>
        <a:p>
          <a:r>
            <a:rPr lang="nl-BE" dirty="0"/>
            <a:t>Gebruik van leermiddelen (KS + dir)</a:t>
          </a:r>
        </a:p>
      </dgm:t>
    </dgm:pt>
    <dgm:pt modelId="{A0915359-8987-4860-A878-6E67BCAE963E}" type="parTrans" cxnId="{F073AD6D-2322-42BA-9A17-966723DD1672}">
      <dgm:prSet/>
      <dgm:spPr/>
      <dgm:t>
        <a:bodyPr/>
        <a:lstStyle/>
        <a:p>
          <a:endParaRPr lang="nl-BE"/>
        </a:p>
      </dgm:t>
    </dgm:pt>
    <dgm:pt modelId="{51F8D651-BEB3-42F8-8E1F-55B18E1B9FFA}" type="sibTrans" cxnId="{F073AD6D-2322-42BA-9A17-966723DD1672}">
      <dgm:prSet/>
      <dgm:spPr/>
      <dgm:t>
        <a:bodyPr/>
        <a:lstStyle/>
        <a:p>
          <a:endParaRPr lang="nl-BE"/>
        </a:p>
      </dgm:t>
    </dgm:pt>
    <dgm:pt modelId="{41072277-3489-4D5E-8818-3A837EFFB664}" type="pres">
      <dgm:prSet presAssocID="{BD02B26C-3658-4EA9-A037-B73BD19F3D7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42C476A-5AFE-4166-942E-65FC9D027203}" type="pres">
      <dgm:prSet presAssocID="{5D4E6490-B62B-49CE-A9CA-BFDB0C45FDB1}" presName="comp" presStyleCnt="0"/>
      <dgm:spPr/>
    </dgm:pt>
    <dgm:pt modelId="{8EE9587E-52D8-4305-A996-025854CCAE69}" type="pres">
      <dgm:prSet presAssocID="{5D4E6490-B62B-49CE-A9CA-BFDB0C45FDB1}" presName="box" presStyleLbl="node1" presStyleIdx="0" presStyleCnt="3"/>
      <dgm:spPr/>
      <dgm:t>
        <a:bodyPr/>
        <a:lstStyle/>
        <a:p>
          <a:endParaRPr lang="nl-NL"/>
        </a:p>
      </dgm:t>
    </dgm:pt>
    <dgm:pt modelId="{80B0F685-D88A-4FF3-A400-A7D7A7EE75C6}" type="pres">
      <dgm:prSet presAssocID="{5D4E6490-B62B-49CE-A9CA-BFDB0C45FDB1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F903BAB9-2674-4783-B3F3-633FDF611E6C}" type="pres">
      <dgm:prSet presAssocID="{5D4E6490-B62B-49CE-A9CA-BFDB0C45FDB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6F9F39-C0DA-400D-A684-22271F4DE616}" type="pres">
      <dgm:prSet presAssocID="{26DDB50D-4BA2-4620-A88C-1288B40200E6}" presName="spacer" presStyleCnt="0"/>
      <dgm:spPr/>
    </dgm:pt>
    <dgm:pt modelId="{0E8A8CAB-EEA2-408C-BD2B-5D3FB18BCDF4}" type="pres">
      <dgm:prSet presAssocID="{E10CCE30-DA07-48DB-9A92-C0E6AEE978D7}" presName="comp" presStyleCnt="0"/>
      <dgm:spPr/>
    </dgm:pt>
    <dgm:pt modelId="{AE1DACD4-E746-498E-BE32-AC7665F60FBD}" type="pres">
      <dgm:prSet presAssocID="{E10CCE30-DA07-48DB-9A92-C0E6AEE978D7}" presName="box" presStyleLbl="node1" presStyleIdx="1" presStyleCnt="3"/>
      <dgm:spPr/>
      <dgm:t>
        <a:bodyPr/>
        <a:lstStyle/>
        <a:p>
          <a:endParaRPr lang="nl-NL"/>
        </a:p>
      </dgm:t>
    </dgm:pt>
    <dgm:pt modelId="{11940A75-088B-4FB4-A273-79BC1354945A}" type="pres">
      <dgm:prSet presAssocID="{E10CCE30-DA07-48DB-9A92-C0E6AEE978D7}" presName="img" presStyleLbl="fgImgPlace1" presStyleIdx="1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9707CF65-8A0D-467D-B15B-74CF3FE09000}" type="pres">
      <dgm:prSet presAssocID="{E10CCE30-DA07-48DB-9A92-C0E6AEE978D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DA3E16-BEDB-42FA-AAB5-E31114AAE522}" type="pres">
      <dgm:prSet presAssocID="{0D7F3944-92EC-43C2-98E7-2653C96AB751}" presName="spacer" presStyleCnt="0"/>
      <dgm:spPr/>
    </dgm:pt>
    <dgm:pt modelId="{5503CB6A-6D80-478C-B604-422A0E2B8149}" type="pres">
      <dgm:prSet presAssocID="{DA05EE82-07BF-400A-B201-4BFCB4015E61}" presName="comp" presStyleCnt="0"/>
      <dgm:spPr/>
    </dgm:pt>
    <dgm:pt modelId="{90AEB2C2-178E-4003-ABFF-7B82408FE625}" type="pres">
      <dgm:prSet presAssocID="{DA05EE82-07BF-400A-B201-4BFCB4015E61}" presName="box" presStyleLbl="node1" presStyleIdx="2" presStyleCnt="3"/>
      <dgm:spPr/>
      <dgm:t>
        <a:bodyPr/>
        <a:lstStyle/>
        <a:p>
          <a:endParaRPr lang="nl-NL"/>
        </a:p>
      </dgm:t>
    </dgm:pt>
    <dgm:pt modelId="{5FBB63C7-692C-481F-8CAB-1BC4147902BD}" type="pres">
      <dgm:prSet presAssocID="{DA05EE82-07BF-400A-B201-4BFCB4015E61}" presName="img" presStyleLbl="fgImgPlace1" presStyleIdx="2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D16F16EA-F49B-4F90-9AC2-495464E7851A}" type="pres">
      <dgm:prSet presAssocID="{DA05EE82-07BF-400A-B201-4BFCB4015E6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073AD6D-2322-42BA-9A17-966723DD1672}" srcId="{5D4E6490-B62B-49CE-A9CA-BFDB0C45FDB1}" destId="{792BFB94-D704-4F44-AABC-E59C9CDFD9F5}" srcOrd="2" destOrd="0" parTransId="{A0915359-8987-4860-A878-6E67BCAE963E}" sibTransId="{51F8D651-BEB3-42F8-8E1F-55B18E1B9FFA}"/>
    <dgm:cxn modelId="{E2B0797C-1D49-4BEF-A374-C36376B3291E}" type="presOf" srcId="{792BFB94-D704-4F44-AABC-E59C9CDFD9F5}" destId="{8EE9587E-52D8-4305-A996-025854CCAE69}" srcOrd="0" destOrd="3" presId="urn:microsoft.com/office/officeart/2005/8/layout/vList4#15"/>
    <dgm:cxn modelId="{3AFCC9C2-5E74-41E9-8125-9405A303E8A7}" type="presOf" srcId="{DA05EE82-07BF-400A-B201-4BFCB4015E61}" destId="{90AEB2C2-178E-4003-ABFF-7B82408FE625}" srcOrd="0" destOrd="0" presId="urn:microsoft.com/office/officeart/2005/8/layout/vList4#15"/>
    <dgm:cxn modelId="{9B726D52-3502-4D09-BE10-F11CEA78074A}" type="presOf" srcId="{AA5815F0-C608-4CAE-B907-5BFF5D267E1C}" destId="{9707CF65-8A0D-467D-B15B-74CF3FE09000}" srcOrd="1" destOrd="2" presId="urn:microsoft.com/office/officeart/2005/8/layout/vList4#15"/>
    <dgm:cxn modelId="{DDDE8F16-5BAC-47BA-B83C-51EDD85E725C}" type="presOf" srcId="{C5E579CF-2E99-49CB-ABCF-D3E563E6E3C1}" destId="{F903BAB9-2674-4783-B3F3-633FDF611E6C}" srcOrd="1" destOrd="2" presId="urn:microsoft.com/office/officeart/2005/8/layout/vList4#15"/>
    <dgm:cxn modelId="{FBC2BB8C-DF3A-46A6-A781-09F79D156EE5}" type="presOf" srcId="{78CC9AC9-B519-46F9-AA31-5AE70126B5E2}" destId="{9707CF65-8A0D-467D-B15B-74CF3FE09000}" srcOrd="1" destOrd="1" presId="urn:microsoft.com/office/officeart/2005/8/layout/vList4#15"/>
    <dgm:cxn modelId="{DFBCBA5D-196D-4A39-AEFB-B283EFAC8497}" type="presOf" srcId="{C5E579CF-2E99-49CB-ABCF-D3E563E6E3C1}" destId="{8EE9587E-52D8-4305-A996-025854CCAE69}" srcOrd="0" destOrd="2" presId="urn:microsoft.com/office/officeart/2005/8/layout/vList4#15"/>
    <dgm:cxn modelId="{65867B7A-709B-45C2-BC39-324EFAB60705}" type="presOf" srcId="{78CC9AC9-B519-46F9-AA31-5AE70126B5E2}" destId="{AE1DACD4-E746-498E-BE32-AC7665F60FBD}" srcOrd="0" destOrd="1" presId="urn:microsoft.com/office/officeart/2005/8/layout/vList4#15"/>
    <dgm:cxn modelId="{D23F0845-8E49-49D4-8A30-6F983A06EE9E}" type="presOf" srcId="{DA05EE82-07BF-400A-B201-4BFCB4015E61}" destId="{D16F16EA-F49B-4F90-9AC2-495464E7851A}" srcOrd="1" destOrd="0" presId="urn:microsoft.com/office/officeart/2005/8/layout/vList4#15"/>
    <dgm:cxn modelId="{450063D4-0366-4587-AE8D-30AE769D9D7A}" type="presOf" srcId="{5D4E6490-B62B-49CE-A9CA-BFDB0C45FDB1}" destId="{F903BAB9-2674-4783-B3F3-633FDF611E6C}" srcOrd="1" destOrd="0" presId="urn:microsoft.com/office/officeart/2005/8/layout/vList4#15"/>
    <dgm:cxn modelId="{71FA35B8-FBEE-44E3-9605-FBB73304AFC8}" srcId="{5D4E6490-B62B-49CE-A9CA-BFDB0C45FDB1}" destId="{9B3C7265-EB98-4F14-BA6E-6642D3495BA9}" srcOrd="0" destOrd="0" parTransId="{D86871BB-BCFD-49E7-984D-CC21D488A29F}" sibTransId="{50CBC654-E718-4748-BEA1-26D78D4980F9}"/>
    <dgm:cxn modelId="{75C2396A-594D-472A-8012-DC10847C6033}" type="presOf" srcId="{BD02B26C-3658-4EA9-A037-B73BD19F3D70}" destId="{41072277-3489-4D5E-8818-3A837EFFB664}" srcOrd="0" destOrd="0" presId="urn:microsoft.com/office/officeart/2005/8/layout/vList4#15"/>
    <dgm:cxn modelId="{1CB225FF-09FF-4EC6-BB5D-D8021091D011}" srcId="{E10CCE30-DA07-48DB-9A92-C0E6AEE978D7}" destId="{AA5815F0-C608-4CAE-B907-5BFF5D267E1C}" srcOrd="1" destOrd="0" parTransId="{F231FA98-34B4-4E33-9D26-25AEB47B2093}" sibTransId="{E11ACA95-92E1-400C-9C98-524BE001AAF5}"/>
    <dgm:cxn modelId="{770361A0-8452-4C33-BCF6-62329C4AFC7D}" srcId="{5D4E6490-B62B-49CE-A9CA-BFDB0C45FDB1}" destId="{C5E579CF-2E99-49CB-ABCF-D3E563E6E3C1}" srcOrd="1" destOrd="0" parTransId="{B470A10B-23B7-4513-835E-834C774BFD94}" sibTransId="{6788260E-6F89-40F0-96DA-6549D0F2DBAE}"/>
    <dgm:cxn modelId="{E98F06AD-CF61-4C82-8CAE-63B4A16FD080}" type="presOf" srcId="{9B3C7265-EB98-4F14-BA6E-6642D3495BA9}" destId="{8EE9587E-52D8-4305-A996-025854CCAE69}" srcOrd="0" destOrd="1" presId="urn:microsoft.com/office/officeart/2005/8/layout/vList4#15"/>
    <dgm:cxn modelId="{97C1275D-84FF-462A-991D-BFE828018440}" srcId="{BD02B26C-3658-4EA9-A037-B73BD19F3D70}" destId="{5D4E6490-B62B-49CE-A9CA-BFDB0C45FDB1}" srcOrd="0" destOrd="0" parTransId="{E4602892-5A80-4E77-96FC-C1113F2F0A99}" sibTransId="{26DDB50D-4BA2-4620-A88C-1288B40200E6}"/>
    <dgm:cxn modelId="{09FA362A-E0C0-4E2C-9518-3A4B9DDB3C03}" type="presOf" srcId="{E10CCE30-DA07-48DB-9A92-C0E6AEE978D7}" destId="{AE1DACD4-E746-498E-BE32-AC7665F60FBD}" srcOrd="0" destOrd="0" presId="urn:microsoft.com/office/officeart/2005/8/layout/vList4#15"/>
    <dgm:cxn modelId="{09409B2E-5701-4037-BCEF-ABF89C38A42B}" srcId="{DA05EE82-07BF-400A-B201-4BFCB4015E61}" destId="{D9AA5AF1-5DD7-4C48-8E0B-D1AB051D584A}" srcOrd="0" destOrd="0" parTransId="{41A985A9-F6B1-4F96-8B7D-FE13C84D22F2}" sibTransId="{7FAFD6A2-1300-4253-B8CF-F96EDF2F5376}"/>
    <dgm:cxn modelId="{424C4638-2A82-4B5A-A284-C4749E74F9C6}" type="presOf" srcId="{9B3C7265-EB98-4F14-BA6E-6642D3495BA9}" destId="{F903BAB9-2674-4783-B3F3-633FDF611E6C}" srcOrd="1" destOrd="1" presId="urn:microsoft.com/office/officeart/2005/8/layout/vList4#15"/>
    <dgm:cxn modelId="{A81D938C-1533-4A74-8206-95FF733A08AC}" type="presOf" srcId="{5D4E6490-B62B-49CE-A9CA-BFDB0C45FDB1}" destId="{8EE9587E-52D8-4305-A996-025854CCAE69}" srcOrd="0" destOrd="0" presId="urn:microsoft.com/office/officeart/2005/8/layout/vList4#15"/>
    <dgm:cxn modelId="{C54D44DA-4BA3-4518-931F-60D5539171F8}" type="presOf" srcId="{AA5815F0-C608-4CAE-B907-5BFF5D267E1C}" destId="{AE1DACD4-E746-498E-BE32-AC7665F60FBD}" srcOrd="0" destOrd="2" presId="urn:microsoft.com/office/officeart/2005/8/layout/vList4#15"/>
    <dgm:cxn modelId="{8427A28F-C115-4C32-B58D-696651C4AA0A}" type="presOf" srcId="{D9AA5AF1-5DD7-4C48-8E0B-D1AB051D584A}" destId="{90AEB2C2-178E-4003-ABFF-7B82408FE625}" srcOrd="0" destOrd="1" presId="urn:microsoft.com/office/officeart/2005/8/layout/vList4#15"/>
    <dgm:cxn modelId="{8A9662A5-4FE2-466A-B8C9-527115063D42}" type="presOf" srcId="{E10CCE30-DA07-48DB-9A92-C0E6AEE978D7}" destId="{9707CF65-8A0D-467D-B15B-74CF3FE09000}" srcOrd="1" destOrd="0" presId="urn:microsoft.com/office/officeart/2005/8/layout/vList4#15"/>
    <dgm:cxn modelId="{C7FCFE15-F5F1-4B7E-B09A-D1EC7599F937}" srcId="{BD02B26C-3658-4EA9-A037-B73BD19F3D70}" destId="{DA05EE82-07BF-400A-B201-4BFCB4015E61}" srcOrd="2" destOrd="0" parTransId="{0B64B417-5D5B-4735-A1D2-2548BEE60280}" sibTransId="{7AAAE8B1-A394-44A7-8A00-688ECC9BE9DE}"/>
    <dgm:cxn modelId="{A0BFD84C-B725-4DCD-BF07-2F187AA1EA75}" type="presOf" srcId="{792BFB94-D704-4F44-AABC-E59C9CDFD9F5}" destId="{F903BAB9-2674-4783-B3F3-633FDF611E6C}" srcOrd="1" destOrd="3" presId="urn:microsoft.com/office/officeart/2005/8/layout/vList4#15"/>
    <dgm:cxn modelId="{53B31214-A7F2-4CB0-AA1D-3FC0C7FB9F35}" srcId="{BD02B26C-3658-4EA9-A037-B73BD19F3D70}" destId="{E10CCE30-DA07-48DB-9A92-C0E6AEE978D7}" srcOrd="1" destOrd="0" parTransId="{31418523-EE6E-4690-8A4C-4F980272B6B2}" sibTransId="{0D7F3944-92EC-43C2-98E7-2653C96AB751}"/>
    <dgm:cxn modelId="{EB685B35-E282-4AF3-8673-2C23A83FCC33}" srcId="{E10CCE30-DA07-48DB-9A92-C0E6AEE978D7}" destId="{78CC9AC9-B519-46F9-AA31-5AE70126B5E2}" srcOrd="0" destOrd="0" parTransId="{C8D2FF09-5418-4BC9-AF8C-CA804F48E9AC}" sibTransId="{51DF880C-F111-4EBD-83A4-69FDF91EA19C}"/>
    <dgm:cxn modelId="{D7962EF3-1138-4EAC-9B09-3BD293B9E6AE}" type="presOf" srcId="{D9AA5AF1-5DD7-4C48-8E0B-D1AB051D584A}" destId="{D16F16EA-F49B-4F90-9AC2-495464E7851A}" srcOrd="1" destOrd="1" presId="urn:microsoft.com/office/officeart/2005/8/layout/vList4#15"/>
    <dgm:cxn modelId="{E9BB556F-D2E8-4C1A-829E-088DC0FC70D9}" type="presParOf" srcId="{41072277-3489-4D5E-8818-3A837EFFB664}" destId="{A42C476A-5AFE-4166-942E-65FC9D027203}" srcOrd="0" destOrd="0" presId="urn:microsoft.com/office/officeart/2005/8/layout/vList4#15"/>
    <dgm:cxn modelId="{08E733FD-67AD-4470-81E7-F9B0F0414CA4}" type="presParOf" srcId="{A42C476A-5AFE-4166-942E-65FC9D027203}" destId="{8EE9587E-52D8-4305-A996-025854CCAE69}" srcOrd="0" destOrd="0" presId="urn:microsoft.com/office/officeart/2005/8/layout/vList4#15"/>
    <dgm:cxn modelId="{75F32FD3-A382-4DCA-BDFF-D4280E198A7A}" type="presParOf" srcId="{A42C476A-5AFE-4166-942E-65FC9D027203}" destId="{80B0F685-D88A-4FF3-A400-A7D7A7EE75C6}" srcOrd="1" destOrd="0" presId="urn:microsoft.com/office/officeart/2005/8/layout/vList4#15"/>
    <dgm:cxn modelId="{535AE5B2-90E3-443A-B53D-92913ED5D8A6}" type="presParOf" srcId="{A42C476A-5AFE-4166-942E-65FC9D027203}" destId="{F903BAB9-2674-4783-B3F3-633FDF611E6C}" srcOrd="2" destOrd="0" presId="urn:microsoft.com/office/officeart/2005/8/layout/vList4#15"/>
    <dgm:cxn modelId="{EC8E475A-3707-4AC7-BEA5-2283C982E5EB}" type="presParOf" srcId="{41072277-3489-4D5E-8818-3A837EFFB664}" destId="{FA6F9F39-C0DA-400D-A684-22271F4DE616}" srcOrd="1" destOrd="0" presId="urn:microsoft.com/office/officeart/2005/8/layout/vList4#15"/>
    <dgm:cxn modelId="{041D52BB-48C2-4CE6-AA4D-CBCE3DDD2C5C}" type="presParOf" srcId="{41072277-3489-4D5E-8818-3A837EFFB664}" destId="{0E8A8CAB-EEA2-408C-BD2B-5D3FB18BCDF4}" srcOrd="2" destOrd="0" presId="urn:microsoft.com/office/officeart/2005/8/layout/vList4#15"/>
    <dgm:cxn modelId="{4186B6C0-0E6E-412A-9DA8-91FDF1883C70}" type="presParOf" srcId="{0E8A8CAB-EEA2-408C-BD2B-5D3FB18BCDF4}" destId="{AE1DACD4-E746-498E-BE32-AC7665F60FBD}" srcOrd="0" destOrd="0" presId="urn:microsoft.com/office/officeart/2005/8/layout/vList4#15"/>
    <dgm:cxn modelId="{64F668E3-2FB4-4D60-BDAD-1932AD2B5349}" type="presParOf" srcId="{0E8A8CAB-EEA2-408C-BD2B-5D3FB18BCDF4}" destId="{11940A75-088B-4FB4-A273-79BC1354945A}" srcOrd="1" destOrd="0" presId="urn:microsoft.com/office/officeart/2005/8/layout/vList4#15"/>
    <dgm:cxn modelId="{6988FE60-8059-40C8-ABDD-CE29D5284416}" type="presParOf" srcId="{0E8A8CAB-EEA2-408C-BD2B-5D3FB18BCDF4}" destId="{9707CF65-8A0D-467D-B15B-74CF3FE09000}" srcOrd="2" destOrd="0" presId="urn:microsoft.com/office/officeart/2005/8/layout/vList4#15"/>
    <dgm:cxn modelId="{080CEC8F-502C-4B2E-8142-1791656B86DC}" type="presParOf" srcId="{41072277-3489-4D5E-8818-3A837EFFB664}" destId="{67DA3E16-BEDB-42FA-AAB5-E31114AAE522}" srcOrd="3" destOrd="0" presId="urn:microsoft.com/office/officeart/2005/8/layout/vList4#15"/>
    <dgm:cxn modelId="{029E89B8-4530-499D-8A56-8B19661624E4}" type="presParOf" srcId="{41072277-3489-4D5E-8818-3A837EFFB664}" destId="{5503CB6A-6D80-478C-B604-422A0E2B8149}" srcOrd="4" destOrd="0" presId="urn:microsoft.com/office/officeart/2005/8/layout/vList4#15"/>
    <dgm:cxn modelId="{B7893E1C-BD4D-4809-BA80-DF708D29B8B1}" type="presParOf" srcId="{5503CB6A-6D80-478C-B604-422A0E2B8149}" destId="{90AEB2C2-178E-4003-ABFF-7B82408FE625}" srcOrd="0" destOrd="0" presId="urn:microsoft.com/office/officeart/2005/8/layout/vList4#15"/>
    <dgm:cxn modelId="{2E8D6F5B-5967-4D25-8B21-130F651E3C6E}" type="presParOf" srcId="{5503CB6A-6D80-478C-B604-422A0E2B8149}" destId="{5FBB63C7-692C-481F-8CAB-1BC4147902BD}" srcOrd="1" destOrd="0" presId="urn:microsoft.com/office/officeart/2005/8/layout/vList4#15"/>
    <dgm:cxn modelId="{FC12591A-A616-4587-ADA2-965ADFBC089E}" type="presParOf" srcId="{5503CB6A-6D80-478C-B604-422A0E2B8149}" destId="{D16F16EA-F49B-4F90-9AC2-495464E7851A}" srcOrd="2" destOrd="0" presId="urn:microsoft.com/office/officeart/2005/8/layout/vList4#1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02B26C-3658-4EA9-A037-B73BD19F3D70}" type="doc">
      <dgm:prSet loTypeId="urn:microsoft.com/office/officeart/2005/8/layout/vList4#1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5D4E6490-B62B-49CE-A9CA-BFDB0C45FDB1}">
      <dgm:prSet phldrT="[Tekst]"/>
      <dgm:spPr/>
      <dgm:t>
        <a:bodyPr/>
        <a:lstStyle/>
        <a:p>
          <a:r>
            <a:rPr lang="nl-BE" dirty="0"/>
            <a:t>TRIM 1</a:t>
          </a:r>
        </a:p>
      </dgm:t>
    </dgm:pt>
    <dgm:pt modelId="{E4602892-5A80-4E77-96FC-C1113F2F0A99}" type="parTrans" cxnId="{97C1275D-84FF-462A-991D-BFE828018440}">
      <dgm:prSet/>
      <dgm:spPr/>
      <dgm:t>
        <a:bodyPr/>
        <a:lstStyle/>
        <a:p>
          <a:endParaRPr lang="nl-BE"/>
        </a:p>
      </dgm:t>
    </dgm:pt>
    <dgm:pt modelId="{26DDB50D-4BA2-4620-A88C-1288B40200E6}" type="sibTrans" cxnId="{97C1275D-84FF-462A-991D-BFE828018440}">
      <dgm:prSet/>
      <dgm:spPr/>
      <dgm:t>
        <a:bodyPr/>
        <a:lstStyle/>
        <a:p>
          <a:endParaRPr lang="nl-BE"/>
        </a:p>
      </dgm:t>
    </dgm:pt>
    <dgm:pt modelId="{9B3C7265-EB98-4F14-BA6E-6642D3495BA9}">
      <dgm:prSet phldrT="[Tekst]"/>
      <dgm:spPr/>
      <dgm:t>
        <a:bodyPr/>
        <a:lstStyle/>
        <a:p>
          <a:r>
            <a:rPr lang="nl-BE"/>
            <a:t>KVS / LVS (LS + KT)</a:t>
          </a:r>
        </a:p>
      </dgm:t>
    </dgm:pt>
    <dgm:pt modelId="{D86871BB-BCFD-49E7-984D-CC21D488A29F}" type="parTrans" cxnId="{71FA35B8-FBEE-44E3-9605-FBB73304AFC8}">
      <dgm:prSet/>
      <dgm:spPr/>
      <dgm:t>
        <a:bodyPr/>
        <a:lstStyle/>
        <a:p>
          <a:endParaRPr lang="nl-BE"/>
        </a:p>
      </dgm:t>
    </dgm:pt>
    <dgm:pt modelId="{50CBC654-E718-4748-BEA1-26D78D4980F9}" type="sibTrans" cxnId="{71FA35B8-FBEE-44E3-9605-FBB73304AFC8}">
      <dgm:prSet/>
      <dgm:spPr/>
      <dgm:t>
        <a:bodyPr/>
        <a:lstStyle/>
        <a:p>
          <a:endParaRPr lang="nl-BE"/>
        </a:p>
      </dgm:t>
    </dgm:pt>
    <dgm:pt modelId="{C5E579CF-2E99-49CB-ABCF-D3E563E6E3C1}">
      <dgm:prSet phldrT="[Tekst]"/>
      <dgm:spPr/>
      <dgm:t>
        <a:bodyPr/>
        <a:lstStyle/>
        <a:p>
          <a:r>
            <a:rPr lang="nl-BE"/>
            <a:t>Muzische ontwikkeling (KS)</a:t>
          </a:r>
        </a:p>
      </dgm:t>
    </dgm:pt>
    <dgm:pt modelId="{B470A10B-23B7-4513-835E-834C774BFD94}" type="parTrans" cxnId="{770361A0-8452-4C33-BCF6-62329C4AFC7D}">
      <dgm:prSet/>
      <dgm:spPr/>
      <dgm:t>
        <a:bodyPr/>
        <a:lstStyle/>
        <a:p>
          <a:endParaRPr lang="nl-BE"/>
        </a:p>
      </dgm:t>
    </dgm:pt>
    <dgm:pt modelId="{6788260E-6F89-40F0-96DA-6549D0F2DBAE}" type="sibTrans" cxnId="{770361A0-8452-4C33-BCF6-62329C4AFC7D}">
      <dgm:prSet/>
      <dgm:spPr/>
      <dgm:t>
        <a:bodyPr/>
        <a:lstStyle/>
        <a:p>
          <a:endParaRPr lang="nl-BE"/>
        </a:p>
      </dgm:t>
    </dgm:pt>
    <dgm:pt modelId="{E10CCE30-DA07-48DB-9A92-C0E6AEE978D7}">
      <dgm:prSet phldrT="[Tekst]"/>
      <dgm:spPr/>
      <dgm:t>
        <a:bodyPr/>
        <a:lstStyle/>
        <a:p>
          <a:r>
            <a:rPr lang="nl-BE"/>
            <a:t>TRIM 2</a:t>
          </a:r>
        </a:p>
      </dgm:t>
    </dgm:pt>
    <dgm:pt modelId="{31418523-EE6E-4690-8A4C-4F980272B6B2}" type="parTrans" cxnId="{53B31214-A7F2-4CB0-AA1D-3FC0C7FB9F35}">
      <dgm:prSet/>
      <dgm:spPr/>
      <dgm:t>
        <a:bodyPr/>
        <a:lstStyle/>
        <a:p>
          <a:endParaRPr lang="nl-BE"/>
        </a:p>
      </dgm:t>
    </dgm:pt>
    <dgm:pt modelId="{0D7F3944-92EC-43C2-98E7-2653C96AB751}" type="sibTrans" cxnId="{53B31214-A7F2-4CB0-AA1D-3FC0C7FB9F35}">
      <dgm:prSet/>
      <dgm:spPr/>
      <dgm:t>
        <a:bodyPr/>
        <a:lstStyle/>
        <a:p>
          <a:endParaRPr lang="nl-BE"/>
        </a:p>
      </dgm:t>
    </dgm:pt>
    <dgm:pt modelId="{78CC9AC9-B519-46F9-AA31-5AE70126B5E2}">
      <dgm:prSet phldrT="[Tekst]"/>
      <dgm:spPr/>
      <dgm:t>
        <a:bodyPr/>
        <a:lstStyle/>
        <a:p>
          <a:r>
            <a:rPr lang="nl-BE"/>
            <a:t>Evaluatie en rapportering (LS)</a:t>
          </a:r>
        </a:p>
      </dgm:t>
    </dgm:pt>
    <dgm:pt modelId="{C8D2FF09-5418-4BC9-AF8C-CA804F48E9AC}" type="parTrans" cxnId="{EB685B35-E282-4AF3-8673-2C23A83FCC33}">
      <dgm:prSet/>
      <dgm:spPr/>
      <dgm:t>
        <a:bodyPr/>
        <a:lstStyle/>
        <a:p>
          <a:endParaRPr lang="nl-BE"/>
        </a:p>
      </dgm:t>
    </dgm:pt>
    <dgm:pt modelId="{51DF880C-F111-4EBD-83A4-69FDF91EA19C}" type="sibTrans" cxnId="{EB685B35-E282-4AF3-8673-2C23A83FCC33}">
      <dgm:prSet/>
      <dgm:spPr/>
      <dgm:t>
        <a:bodyPr/>
        <a:lstStyle/>
        <a:p>
          <a:endParaRPr lang="nl-BE"/>
        </a:p>
      </dgm:t>
    </dgm:pt>
    <dgm:pt modelId="{AA5815F0-C608-4CAE-B907-5BFF5D267E1C}">
      <dgm:prSet phldrT="[Tekst]"/>
      <dgm:spPr/>
      <dgm:t>
        <a:bodyPr/>
        <a:lstStyle/>
        <a:p>
          <a:r>
            <a:rPr lang="nl-BE">
              <a:solidFill>
                <a:srgbClr val="FFC000"/>
              </a:solidFill>
            </a:rPr>
            <a:t>Schoolorganisatie en lessentabellen (consensus)</a:t>
          </a:r>
        </a:p>
      </dgm:t>
    </dgm:pt>
    <dgm:pt modelId="{F231FA98-34B4-4E33-9D26-25AEB47B2093}" type="parTrans" cxnId="{1CB225FF-09FF-4EC6-BB5D-D8021091D011}">
      <dgm:prSet/>
      <dgm:spPr/>
      <dgm:t>
        <a:bodyPr/>
        <a:lstStyle/>
        <a:p>
          <a:endParaRPr lang="nl-BE"/>
        </a:p>
      </dgm:t>
    </dgm:pt>
    <dgm:pt modelId="{E11ACA95-92E1-400C-9C98-524BE001AAF5}" type="sibTrans" cxnId="{1CB225FF-09FF-4EC6-BB5D-D8021091D011}">
      <dgm:prSet/>
      <dgm:spPr/>
      <dgm:t>
        <a:bodyPr/>
        <a:lstStyle/>
        <a:p>
          <a:endParaRPr lang="nl-BE"/>
        </a:p>
      </dgm:t>
    </dgm:pt>
    <dgm:pt modelId="{DA05EE82-07BF-400A-B201-4BFCB4015E61}">
      <dgm:prSet phldrT="[Tekst]"/>
      <dgm:spPr/>
      <dgm:t>
        <a:bodyPr/>
        <a:lstStyle/>
        <a:p>
          <a:r>
            <a:rPr lang="nl-BE"/>
            <a:t>TRIM 3</a:t>
          </a:r>
        </a:p>
      </dgm:t>
    </dgm:pt>
    <dgm:pt modelId="{0B64B417-5D5B-4735-A1D2-2548BEE60280}" type="parTrans" cxnId="{C7FCFE15-F5F1-4B7E-B09A-D1EC7599F937}">
      <dgm:prSet/>
      <dgm:spPr/>
      <dgm:t>
        <a:bodyPr/>
        <a:lstStyle/>
        <a:p>
          <a:endParaRPr lang="nl-BE"/>
        </a:p>
      </dgm:t>
    </dgm:pt>
    <dgm:pt modelId="{7AAAE8B1-A394-44A7-8A00-688ECC9BE9DE}" type="sibTrans" cxnId="{C7FCFE15-F5F1-4B7E-B09A-D1EC7599F937}">
      <dgm:prSet/>
      <dgm:spPr/>
      <dgm:t>
        <a:bodyPr/>
        <a:lstStyle/>
        <a:p>
          <a:endParaRPr lang="nl-BE"/>
        </a:p>
      </dgm:t>
    </dgm:pt>
    <dgm:pt modelId="{D9AA5AF1-5DD7-4C48-8E0B-D1AB051D584A}">
      <dgm:prSet phldrT="[Tekst]"/>
      <dgm:spPr/>
      <dgm:t>
        <a:bodyPr/>
        <a:lstStyle/>
        <a:p>
          <a:r>
            <a:rPr lang="nl-BE"/>
            <a:t>Gebruik van leermiddelen (KT)</a:t>
          </a:r>
        </a:p>
      </dgm:t>
    </dgm:pt>
    <dgm:pt modelId="{41A985A9-F6B1-4F96-8B7D-FE13C84D22F2}" type="parTrans" cxnId="{09409B2E-5701-4037-BCEF-ABF89C38A42B}">
      <dgm:prSet/>
      <dgm:spPr/>
      <dgm:t>
        <a:bodyPr/>
        <a:lstStyle/>
        <a:p>
          <a:endParaRPr lang="nl-BE"/>
        </a:p>
      </dgm:t>
    </dgm:pt>
    <dgm:pt modelId="{7FAFD6A2-1300-4253-B8CF-F96EDF2F5376}" type="sibTrans" cxnId="{09409B2E-5701-4037-BCEF-ABF89C38A42B}">
      <dgm:prSet/>
      <dgm:spPr/>
      <dgm:t>
        <a:bodyPr/>
        <a:lstStyle/>
        <a:p>
          <a:endParaRPr lang="nl-BE"/>
        </a:p>
      </dgm:t>
    </dgm:pt>
    <dgm:pt modelId="{41072277-3489-4D5E-8818-3A837EFFB664}" type="pres">
      <dgm:prSet presAssocID="{BD02B26C-3658-4EA9-A037-B73BD19F3D7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42C476A-5AFE-4166-942E-65FC9D027203}" type="pres">
      <dgm:prSet presAssocID="{5D4E6490-B62B-49CE-A9CA-BFDB0C45FDB1}" presName="comp" presStyleCnt="0"/>
      <dgm:spPr/>
    </dgm:pt>
    <dgm:pt modelId="{8EE9587E-52D8-4305-A996-025854CCAE69}" type="pres">
      <dgm:prSet presAssocID="{5D4E6490-B62B-49CE-A9CA-BFDB0C45FDB1}" presName="box" presStyleLbl="node1" presStyleIdx="0" presStyleCnt="3"/>
      <dgm:spPr/>
      <dgm:t>
        <a:bodyPr/>
        <a:lstStyle/>
        <a:p>
          <a:endParaRPr lang="nl-NL"/>
        </a:p>
      </dgm:t>
    </dgm:pt>
    <dgm:pt modelId="{80B0F685-D88A-4FF3-A400-A7D7A7EE75C6}" type="pres">
      <dgm:prSet presAssocID="{5D4E6490-B62B-49CE-A9CA-BFDB0C45FDB1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F903BAB9-2674-4783-B3F3-633FDF611E6C}" type="pres">
      <dgm:prSet presAssocID="{5D4E6490-B62B-49CE-A9CA-BFDB0C45FDB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6F9F39-C0DA-400D-A684-22271F4DE616}" type="pres">
      <dgm:prSet presAssocID="{26DDB50D-4BA2-4620-A88C-1288B40200E6}" presName="spacer" presStyleCnt="0"/>
      <dgm:spPr/>
    </dgm:pt>
    <dgm:pt modelId="{0E8A8CAB-EEA2-408C-BD2B-5D3FB18BCDF4}" type="pres">
      <dgm:prSet presAssocID="{E10CCE30-DA07-48DB-9A92-C0E6AEE978D7}" presName="comp" presStyleCnt="0"/>
      <dgm:spPr/>
    </dgm:pt>
    <dgm:pt modelId="{AE1DACD4-E746-498E-BE32-AC7665F60FBD}" type="pres">
      <dgm:prSet presAssocID="{E10CCE30-DA07-48DB-9A92-C0E6AEE978D7}" presName="box" presStyleLbl="node1" presStyleIdx="1" presStyleCnt="3"/>
      <dgm:spPr/>
      <dgm:t>
        <a:bodyPr/>
        <a:lstStyle/>
        <a:p>
          <a:endParaRPr lang="nl-NL"/>
        </a:p>
      </dgm:t>
    </dgm:pt>
    <dgm:pt modelId="{11940A75-088B-4FB4-A273-79BC1354945A}" type="pres">
      <dgm:prSet presAssocID="{E10CCE30-DA07-48DB-9A92-C0E6AEE978D7}" presName="img" presStyleLbl="fgImgPlace1" presStyleIdx="1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9707CF65-8A0D-467D-B15B-74CF3FE09000}" type="pres">
      <dgm:prSet presAssocID="{E10CCE30-DA07-48DB-9A92-C0E6AEE978D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DA3E16-BEDB-42FA-AAB5-E31114AAE522}" type="pres">
      <dgm:prSet presAssocID="{0D7F3944-92EC-43C2-98E7-2653C96AB751}" presName="spacer" presStyleCnt="0"/>
      <dgm:spPr/>
    </dgm:pt>
    <dgm:pt modelId="{5503CB6A-6D80-478C-B604-422A0E2B8149}" type="pres">
      <dgm:prSet presAssocID="{DA05EE82-07BF-400A-B201-4BFCB4015E61}" presName="comp" presStyleCnt="0"/>
      <dgm:spPr/>
    </dgm:pt>
    <dgm:pt modelId="{90AEB2C2-178E-4003-ABFF-7B82408FE625}" type="pres">
      <dgm:prSet presAssocID="{DA05EE82-07BF-400A-B201-4BFCB4015E61}" presName="box" presStyleLbl="node1" presStyleIdx="2" presStyleCnt="3"/>
      <dgm:spPr/>
      <dgm:t>
        <a:bodyPr/>
        <a:lstStyle/>
        <a:p>
          <a:endParaRPr lang="nl-NL"/>
        </a:p>
      </dgm:t>
    </dgm:pt>
    <dgm:pt modelId="{5FBB63C7-692C-481F-8CAB-1BC4147902BD}" type="pres">
      <dgm:prSet presAssocID="{DA05EE82-07BF-400A-B201-4BFCB4015E61}" presName="img" presStyleLbl="fgImgPlace1" presStyleIdx="2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</dgm:spPr>
    </dgm:pt>
    <dgm:pt modelId="{D16F16EA-F49B-4F90-9AC2-495464E7851A}" type="pres">
      <dgm:prSet presAssocID="{DA05EE82-07BF-400A-B201-4BFCB4015E6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AFCC9C2-5E74-41E9-8125-9405A303E8A7}" type="presOf" srcId="{DA05EE82-07BF-400A-B201-4BFCB4015E61}" destId="{90AEB2C2-178E-4003-ABFF-7B82408FE625}" srcOrd="0" destOrd="0" presId="urn:microsoft.com/office/officeart/2005/8/layout/vList4#16"/>
    <dgm:cxn modelId="{9B726D52-3502-4D09-BE10-F11CEA78074A}" type="presOf" srcId="{AA5815F0-C608-4CAE-B907-5BFF5D267E1C}" destId="{9707CF65-8A0D-467D-B15B-74CF3FE09000}" srcOrd="1" destOrd="2" presId="urn:microsoft.com/office/officeart/2005/8/layout/vList4#16"/>
    <dgm:cxn modelId="{DDDE8F16-5BAC-47BA-B83C-51EDD85E725C}" type="presOf" srcId="{C5E579CF-2E99-49CB-ABCF-D3E563E6E3C1}" destId="{F903BAB9-2674-4783-B3F3-633FDF611E6C}" srcOrd="1" destOrd="2" presId="urn:microsoft.com/office/officeart/2005/8/layout/vList4#16"/>
    <dgm:cxn modelId="{FBC2BB8C-DF3A-46A6-A781-09F79D156EE5}" type="presOf" srcId="{78CC9AC9-B519-46F9-AA31-5AE70126B5E2}" destId="{9707CF65-8A0D-467D-B15B-74CF3FE09000}" srcOrd="1" destOrd="1" presId="urn:microsoft.com/office/officeart/2005/8/layout/vList4#16"/>
    <dgm:cxn modelId="{DFBCBA5D-196D-4A39-AEFB-B283EFAC8497}" type="presOf" srcId="{C5E579CF-2E99-49CB-ABCF-D3E563E6E3C1}" destId="{8EE9587E-52D8-4305-A996-025854CCAE69}" srcOrd="0" destOrd="2" presId="urn:microsoft.com/office/officeart/2005/8/layout/vList4#16"/>
    <dgm:cxn modelId="{65867B7A-709B-45C2-BC39-324EFAB60705}" type="presOf" srcId="{78CC9AC9-B519-46F9-AA31-5AE70126B5E2}" destId="{AE1DACD4-E746-498E-BE32-AC7665F60FBD}" srcOrd="0" destOrd="1" presId="urn:microsoft.com/office/officeart/2005/8/layout/vList4#16"/>
    <dgm:cxn modelId="{450063D4-0366-4587-AE8D-30AE769D9D7A}" type="presOf" srcId="{5D4E6490-B62B-49CE-A9CA-BFDB0C45FDB1}" destId="{F903BAB9-2674-4783-B3F3-633FDF611E6C}" srcOrd="1" destOrd="0" presId="urn:microsoft.com/office/officeart/2005/8/layout/vList4#16"/>
    <dgm:cxn modelId="{D23F0845-8E49-49D4-8A30-6F983A06EE9E}" type="presOf" srcId="{DA05EE82-07BF-400A-B201-4BFCB4015E61}" destId="{D16F16EA-F49B-4F90-9AC2-495464E7851A}" srcOrd="1" destOrd="0" presId="urn:microsoft.com/office/officeart/2005/8/layout/vList4#16"/>
    <dgm:cxn modelId="{71FA35B8-FBEE-44E3-9605-FBB73304AFC8}" srcId="{5D4E6490-B62B-49CE-A9CA-BFDB0C45FDB1}" destId="{9B3C7265-EB98-4F14-BA6E-6642D3495BA9}" srcOrd="0" destOrd="0" parTransId="{D86871BB-BCFD-49E7-984D-CC21D488A29F}" sibTransId="{50CBC654-E718-4748-BEA1-26D78D4980F9}"/>
    <dgm:cxn modelId="{75C2396A-594D-472A-8012-DC10847C6033}" type="presOf" srcId="{BD02B26C-3658-4EA9-A037-B73BD19F3D70}" destId="{41072277-3489-4D5E-8818-3A837EFFB664}" srcOrd="0" destOrd="0" presId="urn:microsoft.com/office/officeart/2005/8/layout/vList4#16"/>
    <dgm:cxn modelId="{770361A0-8452-4C33-BCF6-62329C4AFC7D}" srcId="{5D4E6490-B62B-49CE-A9CA-BFDB0C45FDB1}" destId="{C5E579CF-2E99-49CB-ABCF-D3E563E6E3C1}" srcOrd="1" destOrd="0" parTransId="{B470A10B-23B7-4513-835E-834C774BFD94}" sibTransId="{6788260E-6F89-40F0-96DA-6549D0F2DBAE}"/>
    <dgm:cxn modelId="{1CB225FF-09FF-4EC6-BB5D-D8021091D011}" srcId="{E10CCE30-DA07-48DB-9A92-C0E6AEE978D7}" destId="{AA5815F0-C608-4CAE-B907-5BFF5D267E1C}" srcOrd="1" destOrd="0" parTransId="{F231FA98-34B4-4E33-9D26-25AEB47B2093}" sibTransId="{E11ACA95-92E1-400C-9C98-524BE001AAF5}"/>
    <dgm:cxn modelId="{E98F06AD-CF61-4C82-8CAE-63B4A16FD080}" type="presOf" srcId="{9B3C7265-EB98-4F14-BA6E-6642D3495BA9}" destId="{8EE9587E-52D8-4305-A996-025854CCAE69}" srcOrd="0" destOrd="1" presId="urn:microsoft.com/office/officeart/2005/8/layout/vList4#16"/>
    <dgm:cxn modelId="{97C1275D-84FF-462A-991D-BFE828018440}" srcId="{BD02B26C-3658-4EA9-A037-B73BD19F3D70}" destId="{5D4E6490-B62B-49CE-A9CA-BFDB0C45FDB1}" srcOrd="0" destOrd="0" parTransId="{E4602892-5A80-4E77-96FC-C1113F2F0A99}" sibTransId="{26DDB50D-4BA2-4620-A88C-1288B40200E6}"/>
    <dgm:cxn modelId="{09FA362A-E0C0-4E2C-9518-3A4B9DDB3C03}" type="presOf" srcId="{E10CCE30-DA07-48DB-9A92-C0E6AEE978D7}" destId="{AE1DACD4-E746-498E-BE32-AC7665F60FBD}" srcOrd="0" destOrd="0" presId="urn:microsoft.com/office/officeart/2005/8/layout/vList4#16"/>
    <dgm:cxn modelId="{09409B2E-5701-4037-BCEF-ABF89C38A42B}" srcId="{DA05EE82-07BF-400A-B201-4BFCB4015E61}" destId="{D9AA5AF1-5DD7-4C48-8E0B-D1AB051D584A}" srcOrd="0" destOrd="0" parTransId="{41A985A9-F6B1-4F96-8B7D-FE13C84D22F2}" sibTransId="{7FAFD6A2-1300-4253-B8CF-F96EDF2F5376}"/>
    <dgm:cxn modelId="{424C4638-2A82-4B5A-A284-C4749E74F9C6}" type="presOf" srcId="{9B3C7265-EB98-4F14-BA6E-6642D3495BA9}" destId="{F903BAB9-2674-4783-B3F3-633FDF611E6C}" srcOrd="1" destOrd="1" presId="urn:microsoft.com/office/officeart/2005/8/layout/vList4#16"/>
    <dgm:cxn modelId="{A81D938C-1533-4A74-8206-95FF733A08AC}" type="presOf" srcId="{5D4E6490-B62B-49CE-A9CA-BFDB0C45FDB1}" destId="{8EE9587E-52D8-4305-A996-025854CCAE69}" srcOrd="0" destOrd="0" presId="urn:microsoft.com/office/officeart/2005/8/layout/vList4#16"/>
    <dgm:cxn modelId="{C54D44DA-4BA3-4518-931F-60D5539171F8}" type="presOf" srcId="{AA5815F0-C608-4CAE-B907-5BFF5D267E1C}" destId="{AE1DACD4-E746-498E-BE32-AC7665F60FBD}" srcOrd="0" destOrd="2" presId="urn:microsoft.com/office/officeart/2005/8/layout/vList4#16"/>
    <dgm:cxn modelId="{8427A28F-C115-4C32-B58D-696651C4AA0A}" type="presOf" srcId="{D9AA5AF1-5DD7-4C48-8E0B-D1AB051D584A}" destId="{90AEB2C2-178E-4003-ABFF-7B82408FE625}" srcOrd="0" destOrd="1" presId="urn:microsoft.com/office/officeart/2005/8/layout/vList4#16"/>
    <dgm:cxn modelId="{8A9662A5-4FE2-466A-B8C9-527115063D42}" type="presOf" srcId="{E10CCE30-DA07-48DB-9A92-C0E6AEE978D7}" destId="{9707CF65-8A0D-467D-B15B-74CF3FE09000}" srcOrd="1" destOrd="0" presId="urn:microsoft.com/office/officeart/2005/8/layout/vList4#16"/>
    <dgm:cxn modelId="{C7FCFE15-F5F1-4B7E-B09A-D1EC7599F937}" srcId="{BD02B26C-3658-4EA9-A037-B73BD19F3D70}" destId="{DA05EE82-07BF-400A-B201-4BFCB4015E61}" srcOrd="2" destOrd="0" parTransId="{0B64B417-5D5B-4735-A1D2-2548BEE60280}" sibTransId="{7AAAE8B1-A394-44A7-8A00-688ECC9BE9DE}"/>
    <dgm:cxn modelId="{53B31214-A7F2-4CB0-AA1D-3FC0C7FB9F35}" srcId="{BD02B26C-3658-4EA9-A037-B73BD19F3D70}" destId="{E10CCE30-DA07-48DB-9A92-C0E6AEE978D7}" srcOrd="1" destOrd="0" parTransId="{31418523-EE6E-4690-8A4C-4F980272B6B2}" sibTransId="{0D7F3944-92EC-43C2-98E7-2653C96AB751}"/>
    <dgm:cxn modelId="{EB685B35-E282-4AF3-8673-2C23A83FCC33}" srcId="{E10CCE30-DA07-48DB-9A92-C0E6AEE978D7}" destId="{78CC9AC9-B519-46F9-AA31-5AE70126B5E2}" srcOrd="0" destOrd="0" parTransId="{C8D2FF09-5418-4BC9-AF8C-CA804F48E9AC}" sibTransId="{51DF880C-F111-4EBD-83A4-69FDF91EA19C}"/>
    <dgm:cxn modelId="{D7962EF3-1138-4EAC-9B09-3BD293B9E6AE}" type="presOf" srcId="{D9AA5AF1-5DD7-4C48-8E0B-D1AB051D584A}" destId="{D16F16EA-F49B-4F90-9AC2-495464E7851A}" srcOrd="1" destOrd="1" presId="urn:microsoft.com/office/officeart/2005/8/layout/vList4#16"/>
    <dgm:cxn modelId="{E9BB556F-D2E8-4C1A-829E-088DC0FC70D9}" type="presParOf" srcId="{41072277-3489-4D5E-8818-3A837EFFB664}" destId="{A42C476A-5AFE-4166-942E-65FC9D027203}" srcOrd="0" destOrd="0" presId="urn:microsoft.com/office/officeart/2005/8/layout/vList4#16"/>
    <dgm:cxn modelId="{08E733FD-67AD-4470-81E7-F9B0F0414CA4}" type="presParOf" srcId="{A42C476A-5AFE-4166-942E-65FC9D027203}" destId="{8EE9587E-52D8-4305-A996-025854CCAE69}" srcOrd="0" destOrd="0" presId="urn:microsoft.com/office/officeart/2005/8/layout/vList4#16"/>
    <dgm:cxn modelId="{75F32FD3-A382-4DCA-BDFF-D4280E198A7A}" type="presParOf" srcId="{A42C476A-5AFE-4166-942E-65FC9D027203}" destId="{80B0F685-D88A-4FF3-A400-A7D7A7EE75C6}" srcOrd="1" destOrd="0" presId="urn:microsoft.com/office/officeart/2005/8/layout/vList4#16"/>
    <dgm:cxn modelId="{535AE5B2-90E3-443A-B53D-92913ED5D8A6}" type="presParOf" srcId="{A42C476A-5AFE-4166-942E-65FC9D027203}" destId="{F903BAB9-2674-4783-B3F3-633FDF611E6C}" srcOrd="2" destOrd="0" presId="urn:microsoft.com/office/officeart/2005/8/layout/vList4#16"/>
    <dgm:cxn modelId="{EC8E475A-3707-4AC7-BEA5-2283C982E5EB}" type="presParOf" srcId="{41072277-3489-4D5E-8818-3A837EFFB664}" destId="{FA6F9F39-C0DA-400D-A684-22271F4DE616}" srcOrd="1" destOrd="0" presId="urn:microsoft.com/office/officeart/2005/8/layout/vList4#16"/>
    <dgm:cxn modelId="{041D52BB-48C2-4CE6-AA4D-CBCE3DDD2C5C}" type="presParOf" srcId="{41072277-3489-4D5E-8818-3A837EFFB664}" destId="{0E8A8CAB-EEA2-408C-BD2B-5D3FB18BCDF4}" srcOrd="2" destOrd="0" presId="urn:microsoft.com/office/officeart/2005/8/layout/vList4#16"/>
    <dgm:cxn modelId="{4186B6C0-0E6E-412A-9DA8-91FDF1883C70}" type="presParOf" srcId="{0E8A8CAB-EEA2-408C-BD2B-5D3FB18BCDF4}" destId="{AE1DACD4-E746-498E-BE32-AC7665F60FBD}" srcOrd="0" destOrd="0" presId="urn:microsoft.com/office/officeart/2005/8/layout/vList4#16"/>
    <dgm:cxn modelId="{64F668E3-2FB4-4D60-BDAD-1932AD2B5349}" type="presParOf" srcId="{0E8A8CAB-EEA2-408C-BD2B-5D3FB18BCDF4}" destId="{11940A75-088B-4FB4-A273-79BC1354945A}" srcOrd="1" destOrd="0" presId="urn:microsoft.com/office/officeart/2005/8/layout/vList4#16"/>
    <dgm:cxn modelId="{6988FE60-8059-40C8-ABDD-CE29D5284416}" type="presParOf" srcId="{0E8A8CAB-EEA2-408C-BD2B-5D3FB18BCDF4}" destId="{9707CF65-8A0D-467D-B15B-74CF3FE09000}" srcOrd="2" destOrd="0" presId="urn:microsoft.com/office/officeart/2005/8/layout/vList4#16"/>
    <dgm:cxn modelId="{080CEC8F-502C-4B2E-8142-1791656B86DC}" type="presParOf" srcId="{41072277-3489-4D5E-8818-3A837EFFB664}" destId="{67DA3E16-BEDB-42FA-AAB5-E31114AAE522}" srcOrd="3" destOrd="0" presId="urn:microsoft.com/office/officeart/2005/8/layout/vList4#16"/>
    <dgm:cxn modelId="{029E89B8-4530-499D-8A56-8B19661624E4}" type="presParOf" srcId="{41072277-3489-4D5E-8818-3A837EFFB664}" destId="{5503CB6A-6D80-478C-B604-422A0E2B8149}" srcOrd="4" destOrd="0" presId="urn:microsoft.com/office/officeart/2005/8/layout/vList4#16"/>
    <dgm:cxn modelId="{B7893E1C-BD4D-4809-BA80-DF708D29B8B1}" type="presParOf" srcId="{5503CB6A-6D80-478C-B604-422A0E2B8149}" destId="{90AEB2C2-178E-4003-ABFF-7B82408FE625}" srcOrd="0" destOrd="0" presId="urn:microsoft.com/office/officeart/2005/8/layout/vList4#16"/>
    <dgm:cxn modelId="{2E8D6F5B-5967-4D25-8B21-130F651E3C6E}" type="presParOf" srcId="{5503CB6A-6D80-478C-B604-422A0E2B8149}" destId="{5FBB63C7-692C-481F-8CAB-1BC4147902BD}" srcOrd="1" destOrd="0" presId="urn:microsoft.com/office/officeart/2005/8/layout/vList4#16"/>
    <dgm:cxn modelId="{FC12591A-A616-4587-ADA2-965ADFBC089E}" type="presParOf" srcId="{5503CB6A-6D80-478C-B604-422A0E2B8149}" destId="{D16F16EA-F49B-4F90-9AC2-495464E7851A}" srcOrd="2" destOrd="0" presId="urn:microsoft.com/office/officeart/2005/8/layout/vList4#1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AEB2C2-178E-4003-ABFF-7B82408FE625}">
      <dsp:nvSpPr>
        <dsp:cNvPr id="0" name=""/>
        <dsp:cNvSpPr/>
      </dsp:nvSpPr>
      <dsp:spPr>
        <a:xfrm>
          <a:off x="0" y="0"/>
          <a:ext cx="10515600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400" kern="1200"/>
            <a:t>TRIM 3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3400" kern="1200"/>
            <a:t>Leren leren (KS + LS) &gt;&gt;&gt; PO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3400" kern="1200">
              <a:solidFill>
                <a:srgbClr val="FFC000"/>
              </a:solidFill>
            </a:rPr>
            <a:t>Agenda en planning (consensus)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3400" kern="1200">
              <a:solidFill>
                <a:srgbClr val="FFC000"/>
              </a:solidFill>
            </a:rPr>
            <a:t>Identiteit: schoolvisie (KS + LS) &gt;&gt;&gt; directie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3400" kern="1200">
              <a:solidFill>
                <a:srgbClr val="FFC000"/>
              </a:solidFill>
            </a:rPr>
            <a:t>Evaluatie en rapportering (KT + dir) &gt;&gt;&gt; zorg + KT</a:t>
          </a:r>
        </a:p>
      </dsp:txBody>
      <dsp:txXfrm>
        <a:off x="2538253" y="0"/>
        <a:ext cx="7977346" cy="4351338"/>
      </dsp:txXfrm>
    </dsp:sp>
    <dsp:sp modelId="{5FBB63C7-692C-481F-8CAB-1BC4147902BD}">
      <dsp:nvSpPr>
        <dsp:cNvPr id="0" name=""/>
        <dsp:cNvSpPr/>
      </dsp:nvSpPr>
      <dsp:spPr>
        <a:xfrm>
          <a:off x="248734" y="1432425"/>
          <a:ext cx="2475919" cy="1486486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E9587E-52D8-4305-A996-025854CCAE69}">
      <dsp:nvSpPr>
        <dsp:cNvPr id="0" name=""/>
        <dsp:cNvSpPr/>
      </dsp:nvSpPr>
      <dsp:spPr>
        <a:xfrm>
          <a:off x="0" y="0"/>
          <a:ext cx="10515600" cy="1995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900" kern="1200" dirty="0"/>
            <a:t>TRIM 1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>
              <a:solidFill>
                <a:srgbClr val="FFC000"/>
              </a:solidFill>
            </a:rPr>
            <a:t>Zet je </a:t>
          </a:r>
          <a:r>
            <a:rPr lang="nl-BE" sz="1900" kern="1200" dirty="0" err="1">
              <a:solidFill>
                <a:srgbClr val="FFC000"/>
              </a:solidFill>
            </a:rPr>
            <a:t>schOUDERS</a:t>
          </a:r>
          <a:r>
            <a:rPr lang="nl-BE" sz="1900" kern="1200" dirty="0">
              <a:solidFill>
                <a:srgbClr val="FFC000"/>
              </a:solidFill>
            </a:rPr>
            <a:t> onder ZILL (communicatie + ouderavond ZILL) &gt;&gt;&gt; kernteam + personeelsvergadering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/>
            <a:t>Hoekenwerk  &gt;&gt;&gt; lestijdenpakket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>
              <a:solidFill>
                <a:srgbClr val="FFC000"/>
              </a:solidFill>
            </a:rPr>
            <a:t>Evaluatie en rapportering (KS) &gt;&gt;&gt; zorg KT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>
              <a:solidFill>
                <a:srgbClr val="FFC000"/>
              </a:solidFill>
            </a:rPr>
            <a:t>KVS / LVS (KS) &gt;&gt;&gt;&gt; zorg KT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/>
            <a:t>Muzische ontwikkeling (KT)</a:t>
          </a:r>
        </a:p>
      </dsp:txBody>
      <dsp:txXfrm>
        <a:off x="2209454" y="0"/>
        <a:ext cx="8306145" cy="1995108"/>
      </dsp:txXfrm>
    </dsp:sp>
    <dsp:sp modelId="{80B0F685-D88A-4FF3-A400-A7D7A7EE75C6}">
      <dsp:nvSpPr>
        <dsp:cNvPr id="0" name=""/>
        <dsp:cNvSpPr/>
      </dsp:nvSpPr>
      <dsp:spPr>
        <a:xfrm>
          <a:off x="106334" y="572214"/>
          <a:ext cx="2103120" cy="85067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DACD4-E746-498E-BE32-AC7665F60FBD}">
      <dsp:nvSpPr>
        <dsp:cNvPr id="0" name=""/>
        <dsp:cNvSpPr/>
      </dsp:nvSpPr>
      <dsp:spPr>
        <a:xfrm>
          <a:off x="0" y="2101442"/>
          <a:ext cx="10515600" cy="1850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/>
            <a:t>TRIM 2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>
              <a:solidFill>
                <a:srgbClr val="FFC000"/>
              </a:solidFill>
            </a:rPr>
            <a:t>Persoonsgebonden ontwikkeling (KS + dir) &gt;&gt;&gt; </a:t>
          </a:r>
          <a:r>
            <a:rPr lang="nl-BE" sz="1900" kern="1200" dirty="0" err="1">
              <a:solidFill>
                <a:srgbClr val="FFC000"/>
              </a:solidFill>
            </a:rPr>
            <a:t>zill</a:t>
          </a:r>
          <a:r>
            <a:rPr lang="nl-BE" sz="1900" kern="1200" dirty="0">
              <a:solidFill>
                <a:srgbClr val="FFC000"/>
              </a:solidFill>
            </a:rPr>
            <a:t> KT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>
              <a:solidFill>
                <a:srgbClr val="FFC000"/>
              </a:solidFill>
            </a:rPr>
            <a:t>Mediakundige ontwikkeling (LS / KT / dir) + Prowise &gt;&gt;&gt;&gt; pedagogische studiedagen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/>
            <a:t>Motorische en zintuiglijke ontwikkeling (KT + dir) </a:t>
          </a:r>
        </a:p>
      </dsp:txBody>
      <dsp:txXfrm>
        <a:off x="2209454" y="2101442"/>
        <a:ext cx="8306145" cy="1850588"/>
      </dsp:txXfrm>
    </dsp:sp>
    <dsp:sp modelId="{11940A75-088B-4FB4-A273-79BC1354945A}">
      <dsp:nvSpPr>
        <dsp:cNvPr id="0" name=""/>
        <dsp:cNvSpPr/>
      </dsp:nvSpPr>
      <dsp:spPr>
        <a:xfrm>
          <a:off x="106334" y="2601397"/>
          <a:ext cx="2103120" cy="85067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EB2C2-178E-4003-ABFF-7B82408FE625}">
      <dsp:nvSpPr>
        <dsp:cNvPr id="0" name=""/>
        <dsp:cNvSpPr/>
      </dsp:nvSpPr>
      <dsp:spPr>
        <a:xfrm>
          <a:off x="0" y="4058366"/>
          <a:ext cx="10515600" cy="1063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/>
            <a:t>TRIM 3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/>
            <a:t>Gebruik van leermiddelen (LS)</a:t>
          </a:r>
        </a:p>
      </dsp:txBody>
      <dsp:txXfrm>
        <a:off x="2209454" y="4058366"/>
        <a:ext cx="8306145" cy="1063348"/>
      </dsp:txXfrm>
    </dsp:sp>
    <dsp:sp modelId="{5FBB63C7-692C-481F-8CAB-1BC4147902BD}">
      <dsp:nvSpPr>
        <dsp:cNvPr id="0" name=""/>
        <dsp:cNvSpPr/>
      </dsp:nvSpPr>
      <dsp:spPr>
        <a:xfrm>
          <a:off x="106334" y="4164701"/>
          <a:ext cx="2103120" cy="85067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E9587E-52D8-4305-A996-025854CCAE69}">
      <dsp:nvSpPr>
        <dsp:cNvPr id="0" name=""/>
        <dsp:cNvSpPr/>
      </dsp:nvSpPr>
      <dsp:spPr>
        <a:xfrm>
          <a:off x="0" y="0"/>
          <a:ext cx="11285429" cy="1587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 dirty="0"/>
            <a:t>TRIM 1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/>
            <a:t>Persoonsgebonden ontwikkeling (KT)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/>
            <a:t>Mediakundige ontwikkeling (KS)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 dirty="0"/>
            <a:t>Gebruik van leermiddelen (KS + dir)</a:t>
          </a:r>
        </a:p>
      </dsp:txBody>
      <dsp:txXfrm>
        <a:off x="2415833" y="0"/>
        <a:ext cx="8869595" cy="1587474"/>
      </dsp:txXfrm>
    </dsp:sp>
    <dsp:sp modelId="{80B0F685-D88A-4FF3-A400-A7D7A7EE75C6}">
      <dsp:nvSpPr>
        <dsp:cNvPr id="0" name=""/>
        <dsp:cNvSpPr/>
      </dsp:nvSpPr>
      <dsp:spPr>
        <a:xfrm>
          <a:off x="158747" y="158747"/>
          <a:ext cx="2257085" cy="126997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DACD4-E746-498E-BE32-AC7665F60FBD}">
      <dsp:nvSpPr>
        <dsp:cNvPr id="0" name=""/>
        <dsp:cNvSpPr/>
      </dsp:nvSpPr>
      <dsp:spPr>
        <a:xfrm>
          <a:off x="0" y="1746221"/>
          <a:ext cx="11285429" cy="1587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/>
            <a:t>TRIM 2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/>
            <a:t>Motorische en zintuiglijke ontwikkeling (KS + LS)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/>
            <a:t>KVS / LVS (dir)</a:t>
          </a:r>
        </a:p>
      </dsp:txBody>
      <dsp:txXfrm>
        <a:off x="2415833" y="1746221"/>
        <a:ext cx="8869595" cy="1587474"/>
      </dsp:txXfrm>
    </dsp:sp>
    <dsp:sp modelId="{11940A75-088B-4FB4-A273-79BC1354945A}">
      <dsp:nvSpPr>
        <dsp:cNvPr id="0" name=""/>
        <dsp:cNvSpPr/>
      </dsp:nvSpPr>
      <dsp:spPr>
        <a:xfrm>
          <a:off x="158747" y="1904969"/>
          <a:ext cx="2257085" cy="126997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EB2C2-178E-4003-ABFF-7B82408FE625}">
      <dsp:nvSpPr>
        <dsp:cNvPr id="0" name=""/>
        <dsp:cNvSpPr/>
      </dsp:nvSpPr>
      <dsp:spPr>
        <a:xfrm>
          <a:off x="0" y="3492443"/>
          <a:ext cx="11285429" cy="1587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/>
            <a:t>TRIM 3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/>
            <a:t>Persoonsgbonden ontwikkeling (LS)</a:t>
          </a:r>
        </a:p>
      </dsp:txBody>
      <dsp:txXfrm>
        <a:off x="2415833" y="3492443"/>
        <a:ext cx="8869595" cy="1587474"/>
      </dsp:txXfrm>
    </dsp:sp>
    <dsp:sp modelId="{5FBB63C7-692C-481F-8CAB-1BC4147902BD}">
      <dsp:nvSpPr>
        <dsp:cNvPr id="0" name=""/>
        <dsp:cNvSpPr/>
      </dsp:nvSpPr>
      <dsp:spPr>
        <a:xfrm>
          <a:off x="158747" y="3651191"/>
          <a:ext cx="2257085" cy="126997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E9587E-52D8-4305-A996-025854CCAE69}">
      <dsp:nvSpPr>
        <dsp:cNvPr id="0" name=""/>
        <dsp:cNvSpPr/>
      </dsp:nvSpPr>
      <dsp:spPr>
        <a:xfrm>
          <a:off x="0" y="0"/>
          <a:ext cx="11421374" cy="1625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3200" kern="1200"/>
            <a:t>TRIM 1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500" kern="1200"/>
            <a:t>KVS / LVS (LS + KT)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500" kern="1200"/>
            <a:t>Muzische ontwikkeling (KS)</a:t>
          </a:r>
        </a:p>
      </dsp:txBody>
      <dsp:txXfrm>
        <a:off x="2446828" y="0"/>
        <a:ext cx="8974545" cy="1625540"/>
      </dsp:txXfrm>
    </dsp:sp>
    <dsp:sp modelId="{80B0F685-D88A-4FF3-A400-A7D7A7EE75C6}">
      <dsp:nvSpPr>
        <dsp:cNvPr id="0" name=""/>
        <dsp:cNvSpPr/>
      </dsp:nvSpPr>
      <dsp:spPr>
        <a:xfrm>
          <a:off x="162554" y="162554"/>
          <a:ext cx="2284274" cy="130043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DACD4-E746-498E-BE32-AC7665F60FBD}">
      <dsp:nvSpPr>
        <dsp:cNvPr id="0" name=""/>
        <dsp:cNvSpPr/>
      </dsp:nvSpPr>
      <dsp:spPr>
        <a:xfrm>
          <a:off x="0" y="1788094"/>
          <a:ext cx="11421374" cy="1625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3200" kern="1200"/>
            <a:t>TRIM 2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500" kern="1200"/>
            <a:t>Evaluatie en rapportering (LS)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500" kern="1200">
              <a:solidFill>
                <a:srgbClr val="FFC000"/>
              </a:solidFill>
            </a:rPr>
            <a:t>Schoolorganisatie en lessentabellen (consensus)</a:t>
          </a:r>
        </a:p>
      </dsp:txBody>
      <dsp:txXfrm>
        <a:off x="2446828" y="1788094"/>
        <a:ext cx="8974545" cy="1625540"/>
      </dsp:txXfrm>
    </dsp:sp>
    <dsp:sp modelId="{11940A75-088B-4FB4-A273-79BC1354945A}">
      <dsp:nvSpPr>
        <dsp:cNvPr id="0" name=""/>
        <dsp:cNvSpPr/>
      </dsp:nvSpPr>
      <dsp:spPr>
        <a:xfrm>
          <a:off x="162554" y="1950648"/>
          <a:ext cx="2284274" cy="130043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EB2C2-178E-4003-ABFF-7B82408FE625}">
      <dsp:nvSpPr>
        <dsp:cNvPr id="0" name=""/>
        <dsp:cNvSpPr/>
      </dsp:nvSpPr>
      <dsp:spPr>
        <a:xfrm>
          <a:off x="0" y="3576188"/>
          <a:ext cx="11421374" cy="1625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3200" kern="1200"/>
            <a:t>TRIM 3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500" kern="1200"/>
            <a:t>Gebruik van leermiddelen (KT)</a:t>
          </a:r>
        </a:p>
      </dsp:txBody>
      <dsp:txXfrm>
        <a:off x="2446828" y="3576188"/>
        <a:ext cx="8974545" cy="1625540"/>
      </dsp:txXfrm>
    </dsp:sp>
    <dsp:sp modelId="{5FBB63C7-692C-481F-8CAB-1BC4147902BD}">
      <dsp:nvSpPr>
        <dsp:cNvPr id="0" name=""/>
        <dsp:cNvSpPr/>
      </dsp:nvSpPr>
      <dsp:spPr>
        <a:xfrm>
          <a:off x="162554" y="3738742"/>
          <a:ext cx="2284274" cy="130043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AEB2C2-178E-4003-ABFF-7B82408FE625}">
      <dsp:nvSpPr>
        <dsp:cNvPr id="0" name=""/>
        <dsp:cNvSpPr/>
      </dsp:nvSpPr>
      <dsp:spPr>
        <a:xfrm>
          <a:off x="0" y="0"/>
          <a:ext cx="5574882" cy="35972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3700" kern="1200" dirty="0"/>
            <a:t>TRIM 3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000" kern="1200" dirty="0"/>
            <a:t>Leren </a:t>
          </a:r>
          <a:r>
            <a:rPr lang="nl-BE" sz="2000" kern="1200" dirty="0" err="1"/>
            <a:t>leren</a:t>
          </a:r>
          <a:r>
            <a:rPr lang="nl-BE" sz="2000" kern="1200" dirty="0"/>
            <a:t> (KS + LS) &gt;&gt;&gt; PO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000" kern="1200" dirty="0">
              <a:solidFill>
                <a:srgbClr val="FFC000"/>
              </a:solidFill>
            </a:rPr>
            <a:t>Agenda en planning (consensus)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000" kern="1200" dirty="0">
              <a:solidFill>
                <a:srgbClr val="FFC000"/>
              </a:solidFill>
            </a:rPr>
            <a:t>Identiteit: schoolvisie (KS + LS) &gt;&gt;&gt; directie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000" kern="1200" dirty="0">
              <a:solidFill>
                <a:srgbClr val="FFC000"/>
              </a:solidFill>
            </a:rPr>
            <a:t>Evaluatie en rapportering (KT + dir) &gt;&gt;&gt; zorg + KT</a:t>
          </a:r>
        </a:p>
      </dsp:txBody>
      <dsp:txXfrm>
        <a:off x="1474697" y="0"/>
        <a:ext cx="4100184" cy="3597215"/>
      </dsp:txXfrm>
    </dsp:sp>
    <dsp:sp modelId="{5FBB63C7-692C-481F-8CAB-1BC4147902BD}">
      <dsp:nvSpPr>
        <dsp:cNvPr id="0" name=""/>
        <dsp:cNvSpPr/>
      </dsp:nvSpPr>
      <dsp:spPr>
        <a:xfrm>
          <a:off x="0" y="1377546"/>
          <a:ext cx="1727812" cy="60286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E9587E-52D8-4305-A996-025854CCAE69}">
      <dsp:nvSpPr>
        <dsp:cNvPr id="0" name=""/>
        <dsp:cNvSpPr/>
      </dsp:nvSpPr>
      <dsp:spPr>
        <a:xfrm>
          <a:off x="0" y="0"/>
          <a:ext cx="5259388" cy="20524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kern="1200"/>
            <a:t>TRIM 1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>
              <a:solidFill>
                <a:srgbClr val="FFC000"/>
              </a:solidFill>
            </a:rPr>
            <a:t>Zet je </a:t>
          </a:r>
          <a:r>
            <a:rPr lang="nl-BE" sz="1600" kern="1200" dirty="0" err="1">
              <a:solidFill>
                <a:srgbClr val="FFC000"/>
              </a:solidFill>
            </a:rPr>
            <a:t>schOUDERS</a:t>
          </a:r>
          <a:r>
            <a:rPr lang="nl-BE" sz="1600" kern="1200" dirty="0">
              <a:solidFill>
                <a:srgbClr val="FFC000"/>
              </a:solidFill>
            </a:rPr>
            <a:t> onder ZILL (communicatie + ouderavond ZILL) &gt;&gt;&gt; kernteam + personeelsvergadering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/>
            <a:t>Hoekenwerk  &gt;&gt;&gt; lestijdenpakket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>
              <a:solidFill>
                <a:srgbClr val="FFC000"/>
              </a:solidFill>
            </a:rPr>
            <a:t>Evaluatie en rapportering (KS) &gt;&gt;&gt; zorg KT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>
              <a:solidFill>
                <a:srgbClr val="FFC000"/>
              </a:solidFill>
            </a:rPr>
            <a:t>KVS / LVS (KS) &gt;&gt;&gt;&gt; zorg KT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/>
            <a:t>Muzische ontwikkeling (KT)</a:t>
          </a:r>
        </a:p>
      </dsp:txBody>
      <dsp:txXfrm>
        <a:off x="1116563" y="0"/>
        <a:ext cx="4142824" cy="2052437"/>
      </dsp:txXfrm>
    </dsp:sp>
    <dsp:sp modelId="{80B0F685-D88A-4FF3-A400-A7D7A7EE75C6}">
      <dsp:nvSpPr>
        <dsp:cNvPr id="0" name=""/>
        <dsp:cNvSpPr/>
      </dsp:nvSpPr>
      <dsp:spPr>
        <a:xfrm>
          <a:off x="64685" y="767475"/>
          <a:ext cx="1051877" cy="51748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DACD4-E746-498E-BE32-AC7665F60FBD}">
      <dsp:nvSpPr>
        <dsp:cNvPr id="0" name=""/>
        <dsp:cNvSpPr/>
      </dsp:nvSpPr>
      <dsp:spPr>
        <a:xfrm>
          <a:off x="0" y="2117122"/>
          <a:ext cx="5259388" cy="2041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900" kern="1200"/>
            <a:t>TRIM 2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>
              <a:solidFill>
                <a:srgbClr val="FFC000"/>
              </a:solidFill>
            </a:rPr>
            <a:t>Persoonsgebonden ontwikkeling (KS + dir) &gt;&gt;&gt; </a:t>
          </a:r>
          <a:r>
            <a:rPr lang="nl-BE" sz="1600" kern="1200" dirty="0" err="1">
              <a:solidFill>
                <a:srgbClr val="FFC000"/>
              </a:solidFill>
            </a:rPr>
            <a:t>zill</a:t>
          </a:r>
          <a:r>
            <a:rPr lang="nl-BE" sz="1600" kern="1200" dirty="0">
              <a:solidFill>
                <a:srgbClr val="FFC000"/>
              </a:solidFill>
            </a:rPr>
            <a:t> KT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>
              <a:solidFill>
                <a:srgbClr val="FFC000"/>
              </a:solidFill>
            </a:rPr>
            <a:t>Mediakundige ontwikkeling (LS / KT / dir) + </a:t>
          </a:r>
          <a:r>
            <a:rPr lang="nl-BE" sz="1600" kern="1200" dirty="0" err="1">
              <a:solidFill>
                <a:srgbClr val="FFC000"/>
              </a:solidFill>
            </a:rPr>
            <a:t>Prowise</a:t>
          </a:r>
          <a:r>
            <a:rPr lang="nl-BE" sz="1600" kern="1200" dirty="0">
              <a:solidFill>
                <a:srgbClr val="FFC000"/>
              </a:solidFill>
            </a:rPr>
            <a:t> &gt;&gt;&gt;&gt; pedagogische studiedagen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/>
            <a:t>Motorische en zintuiglijke ontwikkeling (KT + dir) </a:t>
          </a:r>
        </a:p>
      </dsp:txBody>
      <dsp:txXfrm>
        <a:off x="1116563" y="2117122"/>
        <a:ext cx="4142824" cy="2041570"/>
      </dsp:txXfrm>
    </dsp:sp>
    <dsp:sp modelId="{11940A75-088B-4FB4-A273-79BC1354945A}">
      <dsp:nvSpPr>
        <dsp:cNvPr id="0" name=""/>
        <dsp:cNvSpPr/>
      </dsp:nvSpPr>
      <dsp:spPr>
        <a:xfrm>
          <a:off x="64685" y="2879165"/>
          <a:ext cx="1051877" cy="51748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EB2C2-178E-4003-ABFF-7B82408FE625}">
      <dsp:nvSpPr>
        <dsp:cNvPr id="0" name=""/>
        <dsp:cNvSpPr/>
      </dsp:nvSpPr>
      <dsp:spPr>
        <a:xfrm>
          <a:off x="0" y="4223378"/>
          <a:ext cx="5259388" cy="646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700" kern="1200"/>
            <a:t>TRIM 3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/>
            <a:t>Gebruik van leermiddelen (LS)</a:t>
          </a:r>
        </a:p>
      </dsp:txBody>
      <dsp:txXfrm>
        <a:off x="1116563" y="4223378"/>
        <a:ext cx="4142824" cy="646856"/>
      </dsp:txXfrm>
    </dsp:sp>
    <dsp:sp modelId="{5FBB63C7-692C-481F-8CAB-1BC4147902BD}">
      <dsp:nvSpPr>
        <dsp:cNvPr id="0" name=""/>
        <dsp:cNvSpPr/>
      </dsp:nvSpPr>
      <dsp:spPr>
        <a:xfrm>
          <a:off x="64685" y="4288064"/>
          <a:ext cx="1051877" cy="51748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E9587E-52D8-4305-A996-025854CCAE69}">
      <dsp:nvSpPr>
        <dsp:cNvPr id="0" name=""/>
        <dsp:cNvSpPr/>
      </dsp:nvSpPr>
      <dsp:spPr>
        <a:xfrm>
          <a:off x="0" y="0"/>
          <a:ext cx="5788325" cy="151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300" kern="1200" dirty="0"/>
            <a:t>TRIM 1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800" kern="1200" dirty="0"/>
            <a:t>Persoonsgebonden ontwikkeling (KT)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800" kern="1200" dirty="0"/>
            <a:t>Mediakundige ontwikkeling (KS)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800" kern="1200" dirty="0"/>
            <a:t>Gebruik van leermiddelen (KS + dir)</a:t>
          </a:r>
        </a:p>
      </dsp:txBody>
      <dsp:txXfrm>
        <a:off x="1309038" y="0"/>
        <a:ext cx="4479286" cy="1513731"/>
      </dsp:txXfrm>
    </dsp:sp>
    <dsp:sp modelId="{80B0F685-D88A-4FF3-A400-A7D7A7EE75C6}">
      <dsp:nvSpPr>
        <dsp:cNvPr id="0" name=""/>
        <dsp:cNvSpPr/>
      </dsp:nvSpPr>
      <dsp:spPr>
        <a:xfrm>
          <a:off x="151373" y="151373"/>
          <a:ext cx="1157665" cy="121098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DACD4-E746-498E-BE32-AC7665F60FBD}">
      <dsp:nvSpPr>
        <dsp:cNvPr id="0" name=""/>
        <dsp:cNvSpPr/>
      </dsp:nvSpPr>
      <dsp:spPr>
        <a:xfrm>
          <a:off x="0" y="1665105"/>
          <a:ext cx="5788325" cy="151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300" kern="1200" dirty="0"/>
            <a:t>TRIM 2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800" kern="1200"/>
            <a:t>Motorische en zintuiglijke ontwikkeling (KS + LS)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800" kern="1200"/>
            <a:t>KVS / LVS (dir)</a:t>
          </a:r>
        </a:p>
      </dsp:txBody>
      <dsp:txXfrm>
        <a:off x="1309038" y="1665105"/>
        <a:ext cx="4479286" cy="1513731"/>
      </dsp:txXfrm>
    </dsp:sp>
    <dsp:sp modelId="{11940A75-088B-4FB4-A273-79BC1354945A}">
      <dsp:nvSpPr>
        <dsp:cNvPr id="0" name=""/>
        <dsp:cNvSpPr/>
      </dsp:nvSpPr>
      <dsp:spPr>
        <a:xfrm>
          <a:off x="151373" y="1816478"/>
          <a:ext cx="1157665" cy="121098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EB2C2-178E-4003-ABFF-7B82408FE625}">
      <dsp:nvSpPr>
        <dsp:cNvPr id="0" name=""/>
        <dsp:cNvSpPr/>
      </dsp:nvSpPr>
      <dsp:spPr>
        <a:xfrm>
          <a:off x="0" y="3330210"/>
          <a:ext cx="5788325" cy="151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300" kern="1200"/>
            <a:t>TRIM 3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800" kern="1200"/>
            <a:t>Persoonsgbonden ontwikkeling (LS)</a:t>
          </a:r>
        </a:p>
      </dsp:txBody>
      <dsp:txXfrm>
        <a:off x="1309038" y="3330210"/>
        <a:ext cx="4479286" cy="1513731"/>
      </dsp:txXfrm>
    </dsp:sp>
    <dsp:sp modelId="{5FBB63C7-692C-481F-8CAB-1BC4147902BD}">
      <dsp:nvSpPr>
        <dsp:cNvPr id="0" name=""/>
        <dsp:cNvSpPr/>
      </dsp:nvSpPr>
      <dsp:spPr>
        <a:xfrm>
          <a:off x="151373" y="3481583"/>
          <a:ext cx="1157665" cy="121098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E9587E-52D8-4305-A996-025854CCAE69}">
      <dsp:nvSpPr>
        <dsp:cNvPr id="0" name=""/>
        <dsp:cNvSpPr/>
      </dsp:nvSpPr>
      <dsp:spPr>
        <a:xfrm>
          <a:off x="0" y="0"/>
          <a:ext cx="5911970" cy="151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 dirty="0"/>
            <a:t>TRIM 1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/>
            <a:t>KVS / LVS (LS + KT)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/>
            <a:t>Muzische ontwikkeling (KS)</a:t>
          </a:r>
        </a:p>
      </dsp:txBody>
      <dsp:txXfrm>
        <a:off x="1333767" y="0"/>
        <a:ext cx="4578202" cy="1513731"/>
      </dsp:txXfrm>
    </dsp:sp>
    <dsp:sp modelId="{80B0F685-D88A-4FF3-A400-A7D7A7EE75C6}">
      <dsp:nvSpPr>
        <dsp:cNvPr id="0" name=""/>
        <dsp:cNvSpPr/>
      </dsp:nvSpPr>
      <dsp:spPr>
        <a:xfrm>
          <a:off x="151373" y="151373"/>
          <a:ext cx="1182394" cy="121098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DACD4-E746-498E-BE32-AC7665F60FBD}">
      <dsp:nvSpPr>
        <dsp:cNvPr id="0" name=""/>
        <dsp:cNvSpPr/>
      </dsp:nvSpPr>
      <dsp:spPr>
        <a:xfrm>
          <a:off x="0" y="1665105"/>
          <a:ext cx="5911970" cy="151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/>
            <a:t>TRIM 2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/>
            <a:t>Evaluatie en rapportering (LS)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>
              <a:solidFill>
                <a:srgbClr val="FFC000"/>
              </a:solidFill>
            </a:rPr>
            <a:t>Schoolorganisatie en lessentabellen (consensus)</a:t>
          </a:r>
        </a:p>
      </dsp:txBody>
      <dsp:txXfrm>
        <a:off x="1333767" y="1665105"/>
        <a:ext cx="4578202" cy="1513731"/>
      </dsp:txXfrm>
    </dsp:sp>
    <dsp:sp modelId="{11940A75-088B-4FB4-A273-79BC1354945A}">
      <dsp:nvSpPr>
        <dsp:cNvPr id="0" name=""/>
        <dsp:cNvSpPr/>
      </dsp:nvSpPr>
      <dsp:spPr>
        <a:xfrm>
          <a:off x="151373" y="1816478"/>
          <a:ext cx="1182394" cy="121098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EB2C2-178E-4003-ABFF-7B82408FE625}">
      <dsp:nvSpPr>
        <dsp:cNvPr id="0" name=""/>
        <dsp:cNvSpPr/>
      </dsp:nvSpPr>
      <dsp:spPr>
        <a:xfrm>
          <a:off x="0" y="3330210"/>
          <a:ext cx="5911970" cy="151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/>
            <a:t>TRIM 3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900" kern="1200"/>
            <a:t>Gebruik van leermiddelen (KT)</a:t>
          </a:r>
        </a:p>
      </dsp:txBody>
      <dsp:txXfrm>
        <a:off x="1333767" y="3330210"/>
        <a:ext cx="4578202" cy="1513731"/>
      </dsp:txXfrm>
    </dsp:sp>
    <dsp:sp modelId="{5FBB63C7-692C-481F-8CAB-1BC4147902BD}">
      <dsp:nvSpPr>
        <dsp:cNvPr id="0" name=""/>
        <dsp:cNvSpPr/>
      </dsp:nvSpPr>
      <dsp:spPr>
        <a:xfrm>
          <a:off x="151373" y="3481583"/>
          <a:ext cx="1182394" cy="121098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8000" b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9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0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1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#13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1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#15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#16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715F5A3-7F0B-4C6A-A1CD-505EE2636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A1DCBF2D-C6C5-4A1C-9183-7D1C74AC2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4F7A296-E3C8-4666-A0BC-CEADE1D38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EA21496-A7DF-4407-8346-DB49D0535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CE0A069-809E-4150-AEB2-53B634B7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25227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7BFA60A-11DD-4526-B244-4EA56B1AB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253B3F32-C0C7-42D4-837A-537766E4C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F147C28-AECA-46CB-990B-29B37CE34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43F1E73-5C4F-47BB-86DE-1E479E56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689DC8BF-1573-4FC3-983F-CEBEF31B6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21254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F382EDD6-73AC-4A44-9548-C31F350DA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71E4EA5B-B263-48A7-A414-18482C43F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B5C806C-8180-483D-BD63-2FCC23F31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0BEB918-3E1A-4B90-AE6D-A7C1895F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6346FB98-A247-4C9F-95AE-064934DE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41704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CBDE08C-E118-4CF7-B99A-9ADB475C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9F6005D-E197-4C6B-90F5-C8C845809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5EA36B3D-B1F6-432A-A226-37B12F865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6909E4A9-E628-4E11-AC75-B2F1AEAF8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2C18B3E-801E-4683-9DC5-0BD45664C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9548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803B76D-A414-473B-AB07-E0C3F6124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F4BA326D-CB3C-4083-9653-EF1D4A203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C504FA4-26ED-4ADA-8912-421E7BDA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D213556-B514-4F54-BFEC-7898F3A5A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05502AF-6A27-44BA-9CF6-8972B183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42158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ECF1B70-4698-454F-9FCF-F7DDABCE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1D3C7D1-799F-4B2F-9DE3-A1569AD08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3175359E-0F93-47AE-815F-4914BC6CE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7CE498E6-817B-4ED8-ACAB-D415758B0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280896D2-E8EE-45F1-A83A-E8842666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02FADE10-9638-450A-B795-D88F75F4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180814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A218024-6ACE-4CD1-8919-966C52A0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BAFDA0F6-21CF-4A97-82C9-113746438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35E0D2A4-84F1-49BB-B193-EBB931C9E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5FAED5D9-B77C-49B5-B0B1-B6FDB2B23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35BF16DB-B36D-48F1-BA4D-5FE25C107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53B774E4-CFBA-495A-B32F-DF8B2E330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1C56C727-8DC5-4B11-AC06-CB19AB5E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670E2B74-E849-4AD1-84E0-6EE7424B7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85273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3E89F4D-02B5-4C24-B09A-6E7B4508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D97981C8-03C5-4793-AC59-97FE34B62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C3894336-6881-462F-A5E9-089C555D6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278CF8B6-83E5-483A-B46B-6C9DFF0BA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59222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79B4AA07-1DC8-4DB0-A9F4-2C40A3AA3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E2270DAF-33DA-4D16-A1CC-D11681AB5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059DA3B6-F40F-4E02-BD55-FF9D4AECA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6597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770E2C5-557D-4930-ACE4-2CDE385C7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A3DAA60-6967-459D-BBD3-C286AD83A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9ECE2BB8-2EE2-4FCE-9119-BB210F804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169E5C19-7C0D-4618-A9F8-C0B26748E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30925DBE-64E4-4690-B24F-A19B624F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91B29DD-2106-43CE-BC9E-3C7EC2D62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88873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9C1D5D1-6977-4F3C-BF93-8D323AA77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0EC1B998-71A7-4E75-9234-CA7F7E9A5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90168B91-BF71-489A-8DED-B4E140D3C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BE8F55BD-9F98-4B71-AB50-6DAE0136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5732FD77-F8EF-45A3-BEEE-8D2F32424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8075FE6B-8D90-446B-B3A4-02FA73830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96850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45D205B4-0A9E-45F2-B36D-768D39DDF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ED84AB50-AAD4-483D-ACDD-7A597D706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C9598526-F8DC-447D-93C9-EA1C354B0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41AE5-C64B-4380-862E-97FDABE95C6A}" type="datetimeFigureOut">
              <a:rPr lang="nl-BE" smtClean="0"/>
              <a:pPr/>
              <a:t>11/06/2019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57B1F60-99A7-453C-B359-B2C44CB4B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248744D-D45D-4568-A1C6-12D857C59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E86A6-9FB3-4C64-B89C-E31B2F37B3E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7527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845857B-ECB1-4C5F-BA55-76B32DB40B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ZILL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F4FD6522-2B67-456A-91AD-07116510D0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4800" dirty="0"/>
              <a:t>Visie voor de komende schooljaren.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xmlns="" id="{6D91DE80-3D0B-4B55-A1D8-DE81C572B0AE}"/>
              </a:ext>
            </a:extLst>
          </p:cNvPr>
          <p:cNvSpPr/>
          <p:nvPr/>
        </p:nvSpPr>
        <p:spPr>
          <a:xfrm>
            <a:off x="4780403" y="4695712"/>
            <a:ext cx="2475919" cy="1486486"/>
          </a:xfrm>
          <a:prstGeom prst="roundRect">
            <a:avLst>
              <a:gd name="adj" fmla="val 10000"/>
            </a:avLst>
          </a:prstGeom>
          <a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t="-18000" b="-1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56136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E483063-7DD1-441E-B029-6C1EF8EB5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694" y="362310"/>
            <a:ext cx="5574882" cy="776378"/>
          </a:xfrm>
        </p:spPr>
        <p:txBody>
          <a:bodyPr/>
          <a:lstStyle/>
          <a:p>
            <a:pPr algn="ctr"/>
            <a:r>
              <a:rPr lang="nl-BE" dirty="0"/>
              <a:t>Schooljaar 2018-2019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2E65C756-D98E-428F-8598-382B3E52B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362309"/>
            <a:ext cx="5183188" cy="776378"/>
          </a:xfrm>
        </p:spPr>
        <p:txBody>
          <a:bodyPr/>
          <a:lstStyle/>
          <a:p>
            <a:pPr algn="ctr"/>
            <a:r>
              <a:rPr lang="nl-BE" dirty="0"/>
              <a:t>Schooljaar 2019-2020</a:t>
            </a: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xmlns="" id="{E4F69C10-83ED-4E8D-8343-1BA00EBE6CC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23708686"/>
              </p:ext>
            </p:extLst>
          </p:nvPr>
        </p:nvGraphicFramePr>
        <p:xfrm>
          <a:off x="319177" y="1319842"/>
          <a:ext cx="5574882" cy="3597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Tijdelijke aanduiding voor inhoud 7">
            <a:extLst>
              <a:ext uri="{FF2B5EF4-FFF2-40B4-BE49-F238E27FC236}">
                <a16:creationId xmlns:a16="http://schemas.microsoft.com/office/drawing/2014/main" xmlns="" id="{8E2A9D1B-83D5-455A-A0B0-E85DBB28534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2664733156"/>
              </p:ext>
            </p:extLst>
          </p:nvPr>
        </p:nvGraphicFramePr>
        <p:xfrm>
          <a:off x="6096000" y="1319213"/>
          <a:ext cx="5259388" cy="487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29661262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3A8C3F02-5BE3-4D2B-9712-711CF02F3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939" y="256381"/>
            <a:ext cx="5157787" cy="823912"/>
          </a:xfrm>
        </p:spPr>
        <p:txBody>
          <a:bodyPr/>
          <a:lstStyle/>
          <a:p>
            <a:pPr algn="ctr"/>
            <a:r>
              <a:rPr lang="nl-BE" dirty="0"/>
              <a:t>Schooljaar 2020-2021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2FEB1A28-13D4-4D49-94B8-277D8FD0D7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6381"/>
            <a:ext cx="5183188" cy="823912"/>
          </a:xfrm>
        </p:spPr>
        <p:txBody>
          <a:bodyPr/>
          <a:lstStyle/>
          <a:p>
            <a:pPr algn="ctr"/>
            <a:r>
              <a:rPr lang="nl-BE" dirty="0"/>
              <a:t>Schooljaar 2021-2022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2DD8F6B5-BA9F-4797-82FF-1FCE71BEDB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80189399"/>
              </p:ext>
            </p:extLst>
          </p:nvPr>
        </p:nvGraphicFramePr>
        <p:xfrm>
          <a:off x="112143" y="1345721"/>
          <a:ext cx="5788325" cy="4843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Tijdelijke aanduiding voor inhoud 8">
            <a:extLst>
              <a:ext uri="{FF2B5EF4-FFF2-40B4-BE49-F238E27FC236}">
                <a16:creationId xmlns:a16="http://schemas.microsoft.com/office/drawing/2014/main" xmlns="" id="{94990592-7604-4293-9632-298EE6A80FA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643726728"/>
              </p:ext>
            </p:extLst>
          </p:nvPr>
        </p:nvGraphicFramePr>
        <p:xfrm>
          <a:off x="6096000" y="1345721"/>
          <a:ext cx="5911970" cy="4843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6646823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95D917D-6363-469C-980E-F6AC4EC34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/>
              <a:t>Schooljaar 2018-2019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806C1BDB-75D0-4B3F-9421-AB8346531C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68094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3243387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0FE214B-856E-4294-8BE8-88BB182A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/>
              <a:t>Schooljaar 2019-2020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2276641A-2B33-456B-95FB-1F6D01788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9242883"/>
              </p:ext>
            </p:extLst>
          </p:nvPr>
        </p:nvGraphicFramePr>
        <p:xfrm>
          <a:off x="838200" y="1561382"/>
          <a:ext cx="10515600" cy="5124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7865990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6037DFD7-9D0F-4596-8953-577D11FCF0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4096811"/>
              </p:ext>
            </p:extLst>
          </p:nvPr>
        </p:nvGraphicFramePr>
        <p:xfrm>
          <a:off x="718383" y="0"/>
          <a:ext cx="10232382" cy="6546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4355">
                  <a:extLst>
                    <a:ext uri="{9D8B030D-6E8A-4147-A177-3AD203B41FA5}">
                      <a16:colId xmlns:a16="http://schemas.microsoft.com/office/drawing/2014/main" xmlns="" val="2861089196"/>
                    </a:ext>
                  </a:extLst>
                </a:gridCol>
                <a:gridCol w="1840143">
                  <a:extLst>
                    <a:ext uri="{9D8B030D-6E8A-4147-A177-3AD203B41FA5}">
                      <a16:colId xmlns:a16="http://schemas.microsoft.com/office/drawing/2014/main" xmlns="" val="968963554"/>
                    </a:ext>
                  </a:extLst>
                </a:gridCol>
                <a:gridCol w="1746607">
                  <a:extLst>
                    <a:ext uri="{9D8B030D-6E8A-4147-A177-3AD203B41FA5}">
                      <a16:colId xmlns:a16="http://schemas.microsoft.com/office/drawing/2014/main" xmlns="" val="852659911"/>
                    </a:ext>
                  </a:extLst>
                </a:gridCol>
                <a:gridCol w="1747535">
                  <a:extLst>
                    <a:ext uri="{9D8B030D-6E8A-4147-A177-3AD203B41FA5}">
                      <a16:colId xmlns:a16="http://schemas.microsoft.com/office/drawing/2014/main" xmlns="" val="1156880241"/>
                    </a:ext>
                  </a:extLst>
                </a:gridCol>
                <a:gridCol w="1747535">
                  <a:extLst>
                    <a:ext uri="{9D8B030D-6E8A-4147-A177-3AD203B41FA5}">
                      <a16:colId xmlns:a16="http://schemas.microsoft.com/office/drawing/2014/main" xmlns="" val="3853049829"/>
                    </a:ext>
                  </a:extLst>
                </a:gridCol>
                <a:gridCol w="1576207">
                  <a:extLst>
                    <a:ext uri="{9D8B030D-6E8A-4147-A177-3AD203B41FA5}">
                      <a16:colId xmlns:a16="http://schemas.microsoft.com/office/drawing/2014/main" xmlns="" val="3278547426"/>
                    </a:ext>
                  </a:extLst>
                </a:gridCol>
              </a:tblGrid>
              <a:tr h="877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Lerend netwerk </a:t>
                      </a:r>
                      <a:r>
                        <a:rPr lang="nl-NL" sz="1600" dirty="0" err="1">
                          <a:effectLst/>
                        </a:rPr>
                        <a:t>zill</a:t>
                      </a:r>
                      <a:r>
                        <a:rPr lang="nl-NL" sz="1600" dirty="0">
                          <a:effectLst/>
                        </a:rPr>
                        <a:t> en zorgbeleid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3" marR="59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effectLst/>
                        </a:rPr>
                        <a:t>Contactpersoon:</a:t>
                      </a:r>
                      <a:endParaRPr lang="nl-BE" sz="1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effectLst/>
                        </a:rPr>
                        <a:t>Jan, Sarah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3" marR="59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effectLst/>
                        </a:rPr>
                        <a:t>Woe. 25.09 VM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3" marR="59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Ma. 18.11 VM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3" marR="59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Do. 13.02   VM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3" marR="59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di. 26.05  VM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3" marR="59353" marT="0" marB="0"/>
                </a:tc>
                <a:extLst>
                  <a:ext uri="{0D108BD9-81ED-4DB2-BD59-A6C34878D82A}">
                    <a16:rowId xmlns:a16="http://schemas.microsoft.com/office/drawing/2014/main" xmlns="" val="315040854"/>
                  </a:ext>
                </a:extLst>
              </a:tr>
              <a:tr h="5212637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u="sng" dirty="0">
                          <a:effectLst/>
                        </a:rPr>
                        <a:t>Doel:</a:t>
                      </a:r>
                      <a:endParaRPr lang="nl-B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Leraren en scholen  ondersteunen in het creëren van een krachtige leeromgeving met </a:t>
                      </a:r>
                      <a:r>
                        <a:rPr lang="nl-BE" sz="1600" dirty="0" err="1">
                          <a:effectLst/>
                        </a:rPr>
                        <a:t>Zill</a:t>
                      </a:r>
                      <a:r>
                        <a:rPr lang="nl-BE" sz="1600" dirty="0">
                          <a:effectLst/>
                        </a:rPr>
                        <a:t>.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* reflecteren op het eigen zorgbeleid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* vanuit </a:t>
                      </a:r>
                      <a:r>
                        <a:rPr lang="nl-BE" sz="1600" dirty="0" err="1">
                          <a:effectLst/>
                        </a:rPr>
                        <a:t>Zill</a:t>
                      </a:r>
                      <a:r>
                        <a:rPr lang="nl-BE" sz="1600" dirty="0">
                          <a:effectLst/>
                        </a:rPr>
                        <a:t> gerichte keuzes maken om de zorgwerking te versterken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* wisselen ervaringen uit over de zorgwerking in de school.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u="sng" dirty="0">
                          <a:effectLst/>
                        </a:rPr>
                        <a:t>Hoe?</a:t>
                      </a:r>
                      <a:endParaRPr lang="nl-B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Collectief leren van leraren 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Samen delen, onderzoeken en verbeteren van de klaspraktijk.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u="sng" dirty="0">
                          <a:effectLst/>
                        </a:rPr>
                        <a:t>Inhoud:</a:t>
                      </a:r>
                      <a:endParaRPr lang="nl-BE" sz="1600" dirty="0">
                        <a:effectLst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Tijdens de startsessie bepaalt het lerend netwerk wat de komende sessies aan bod komt.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Mogelijke inhouden: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Vanuit de krachtlijnen reflecteren op je klaswerking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Differentiatie binnen </a:t>
                      </a:r>
                      <a:r>
                        <a:rPr lang="nl-BE" sz="16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zill</a:t>
                      </a: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: hoe coach ik de leraren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Inzoomen op de persoonsgebonden ontwikkeling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bg1"/>
                          </a:solidFill>
                          <a:effectLst/>
                        </a:rPr>
                        <a:t>Reflectiemethodieken om de implementatie van </a:t>
                      </a:r>
                      <a:r>
                        <a:rPr lang="nl-BE" sz="1600" dirty="0" err="1">
                          <a:solidFill>
                            <a:schemeClr val="bg1"/>
                          </a:solidFill>
                          <a:effectLst/>
                        </a:rPr>
                        <a:t>zill</a:t>
                      </a:r>
                      <a:r>
                        <a:rPr lang="nl-BE" sz="1600" dirty="0">
                          <a:solidFill>
                            <a:schemeClr val="bg1"/>
                          </a:solidFill>
                          <a:effectLst/>
                        </a:rPr>
                        <a:t> met je team te bespreken.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Breed observeren en breed evalueren van leerlingen</a:t>
                      </a:r>
                      <a:r>
                        <a:rPr lang="nl-BE" sz="160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.</a:t>
                      </a:r>
                      <a:endParaRPr lang="nl-BE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3" marR="59353" marT="0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6720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7440783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90431A63-2B80-4249-BE6B-207DE028E5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1015011"/>
              </p:ext>
            </p:extLst>
          </p:nvPr>
        </p:nvGraphicFramePr>
        <p:xfrm>
          <a:off x="662156" y="0"/>
          <a:ext cx="10024204" cy="6929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4914">
                  <a:extLst>
                    <a:ext uri="{9D8B030D-6E8A-4147-A177-3AD203B41FA5}">
                      <a16:colId xmlns:a16="http://schemas.microsoft.com/office/drawing/2014/main" xmlns="" val="3768218832"/>
                    </a:ext>
                  </a:extLst>
                </a:gridCol>
                <a:gridCol w="1815271">
                  <a:extLst>
                    <a:ext uri="{9D8B030D-6E8A-4147-A177-3AD203B41FA5}">
                      <a16:colId xmlns:a16="http://schemas.microsoft.com/office/drawing/2014/main" xmlns="" val="1602954977"/>
                    </a:ext>
                  </a:extLst>
                </a:gridCol>
                <a:gridCol w="1763652">
                  <a:extLst>
                    <a:ext uri="{9D8B030D-6E8A-4147-A177-3AD203B41FA5}">
                      <a16:colId xmlns:a16="http://schemas.microsoft.com/office/drawing/2014/main" xmlns="" val="793099379"/>
                    </a:ext>
                  </a:extLst>
                </a:gridCol>
                <a:gridCol w="1763652">
                  <a:extLst>
                    <a:ext uri="{9D8B030D-6E8A-4147-A177-3AD203B41FA5}">
                      <a16:colId xmlns:a16="http://schemas.microsoft.com/office/drawing/2014/main" xmlns="" val="3171933995"/>
                    </a:ext>
                  </a:extLst>
                </a:gridCol>
                <a:gridCol w="1763652">
                  <a:extLst>
                    <a:ext uri="{9D8B030D-6E8A-4147-A177-3AD203B41FA5}">
                      <a16:colId xmlns:a16="http://schemas.microsoft.com/office/drawing/2014/main" xmlns="" val="2356499541"/>
                    </a:ext>
                  </a:extLst>
                </a:gridCol>
                <a:gridCol w="1733063">
                  <a:extLst>
                    <a:ext uri="{9D8B030D-6E8A-4147-A177-3AD203B41FA5}">
                      <a16:colId xmlns:a16="http://schemas.microsoft.com/office/drawing/2014/main" xmlns="" val="736759476"/>
                    </a:ext>
                  </a:extLst>
                </a:gridCol>
              </a:tblGrid>
              <a:tr h="1024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Lerend netwerk </a:t>
                      </a:r>
                      <a:r>
                        <a:rPr lang="nl-NL" sz="1600" dirty="0" err="1">
                          <a:effectLst/>
                        </a:rPr>
                        <a:t>zill</a:t>
                      </a:r>
                      <a:r>
                        <a:rPr lang="nl-NL" sz="1600" dirty="0">
                          <a:effectLst/>
                        </a:rPr>
                        <a:t> en zorg voor leraren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8" marR="56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Contactpersoon</a:t>
                      </a:r>
                      <a:endParaRPr lang="nl-B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Jan, Ellen, Lore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8" marR="56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Ma. 23.09 VM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8" marR="56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Ma. 18.11 NM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8" marR="56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Do. 30.01 VM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8" marR="56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Woe. 06.05 VM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8" marR="56198" marT="0" marB="0"/>
                </a:tc>
                <a:extLst>
                  <a:ext uri="{0D108BD9-81ED-4DB2-BD59-A6C34878D82A}">
                    <a16:rowId xmlns:a16="http://schemas.microsoft.com/office/drawing/2014/main" xmlns="" val="302777670"/>
                  </a:ext>
                </a:extLst>
              </a:tr>
              <a:tr h="5277233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600" u="sng" dirty="0">
                          <a:effectLst/>
                        </a:rPr>
                        <a:t>Doel:</a:t>
                      </a:r>
                      <a:endParaRPr lang="nl-B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Leraren en scholen  ondersteunen in het creëren van een krachtige leeromgeving met </a:t>
                      </a:r>
                      <a:r>
                        <a:rPr lang="nl-BE" sz="1600" dirty="0" err="1">
                          <a:effectLst/>
                        </a:rPr>
                        <a:t>Zill</a:t>
                      </a:r>
                      <a:r>
                        <a:rPr lang="nl-BE" sz="1600" dirty="0">
                          <a:effectLst/>
                        </a:rPr>
                        <a:t>.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Leraren ondersteunen in het uitwerken van kwaliteitsvolle onderwijsarrangementen. 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Om het leren van de leerlingen te verbeteren.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* reflecteren op de eigen didactiek 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* vanuit </a:t>
                      </a:r>
                      <a:r>
                        <a:rPr lang="nl-BE" sz="1600" dirty="0" err="1">
                          <a:effectLst/>
                        </a:rPr>
                        <a:t>Zill</a:t>
                      </a:r>
                      <a:r>
                        <a:rPr lang="nl-BE" sz="1600" dirty="0">
                          <a:effectLst/>
                        </a:rPr>
                        <a:t> gerichte keuzes maken om de zorgwerking in hun klas te versterken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* wisselen ervaringen uit over hun aanpak.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u="sng" dirty="0">
                          <a:effectLst/>
                        </a:rPr>
                        <a:t>Hoe?</a:t>
                      </a:r>
                      <a:endParaRPr lang="nl-B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Collectief leren van leraren 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Samen delen, onderzoeken en verbeteren van de klaspraktijk.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600" u="sng" dirty="0">
                          <a:effectLst/>
                        </a:rPr>
                        <a:t>Inhoud:</a:t>
                      </a:r>
                      <a:endParaRPr lang="nl-BE" sz="1600" dirty="0">
                        <a:effectLst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Tijdens de startsessie bepaalt het lerend netwerk wat de komende sessies aan bod komt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Mogelijke inhouden: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Vanuit de krachtlijnen reflecteren op je klaswerking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Differentiatie binnen </a:t>
                      </a:r>
                      <a:r>
                        <a:rPr lang="nl-BE" sz="16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zill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Uitwerken van onderwijsarrangementen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Inzoomen op de persoonsgebonden ontwikkeling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Observeren en evalueren van leerlingen.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8" marR="56198" marT="0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3348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62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FEADDC64-2416-4A3D-964B-35C00F52A1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16567846"/>
              </p:ext>
            </p:extLst>
          </p:nvPr>
        </p:nvGraphicFramePr>
        <p:xfrm>
          <a:off x="165254" y="-63794"/>
          <a:ext cx="10807547" cy="7113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5226">
                  <a:extLst>
                    <a:ext uri="{9D8B030D-6E8A-4147-A177-3AD203B41FA5}">
                      <a16:colId xmlns:a16="http://schemas.microsoft.com/office/drawing/2014/main" xmlns="" val="2927676244"/>
                    </a:ext>
                  </a:extLst>
                </a:gridCol>
                <a:gridCol w="2141878">
                  <a:extLst>
                    <a:ext uri="{9D8B030D-6E8A-4147-A177-3AD203B41FA5}">
                      <a16:colId xmlns:a16="http://schemas.microsoft.com/office/drawing/2014/main" xmlns="" val="2122310237"/>
                    </a:ext>
                  </a:extLst>
                </a:gridCol>
                <a:gridCol w="1691298">
                  <a:extLst>
                    <a:ext uri="{9D8B030D-6E8A-4147-A177-3AD203B41FA5}">
                      <a16:colId xmlns:a16="http://schemas.microsoft.com/office/drawing/2014/main" xmlns="" val="705597996"/>
                    </a:ext>
                  </a:extLst>
                </a:gridCol>
                <a:gridCol w="1628777">
                  <a:extLst>
                    <a:ext uri="{9D8B030D-6E8A-4147-A177-3AD203B41FA5}">
                      <a16:colId xmlns:a16="http://schemas.microsoft.com/office/drawing/2014/main" xmlns="" val="1511153056"/>
                    </a:ext>
                  </a:extLst>
                </a:gridCol>
                <a:gridCol w="1667580">
                  <a:extLst>
                    <a:ext uri="{9D8B030D-6E8A-4147-A177-3AD203B41FA5}">
                      <a16:colId xmlns:a16="http://schemas.microsoft.com/office/drawing/2014/main" xmlns="" val="255933395"/>
                    </a:ext>
                  </a:extLst>
                </a:gridCol>
                <a:gridCol w="1642788">
                  <a:extLst>
                    <a:ext uri="{9D8B030D-6E8A-4147-A177-3AD203B41FA5}">
                      <a16:colId xmlns:a16="http://schemas.microsoft.com/office/drawing/2014/main" xmlns="" val="2336103037"/>
                    </a:ext>
                  </a:extLst>
                </a:gridCol>
              </a:tblGrid>
              <a:tr h="112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r>
                        <a:rPr lang="nl-NL" sz="1600" dirty="0">
                          <a:effectLst/>
                        </a:rPr>
                        <a:t>Leren netwerk </a:t>
                      </a:r>
                      <a:r>
                        <a:rPr lang="nl-NL" sz="1600" dirty="0" err="1">
                          <a:effectLst/>
                        </a:rPr>
                        <a:t>zill</a:t>
                      </a:r>
                      <a:r>
                        <a:rPr lang="nl-NL" sz="1600" dirty="0">
                          <a:effectLst/>
                        </a:rPr>
                        <a:t> en zorg voor leraren persoonsgebonden ontwikkeling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43" marR="55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Contactpersoon:</a:t>
                      </a:r>
                      <a:endParaRPr lang="nl-B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Jan, Sarah, zorg KS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43" marR="55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effectLst/>
                        </a:rPr>
                        <a:t>Woe.11.09 VM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43" marR="55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effectLst/>
                        </a:rPr>
                        <a:t>Ma 2.12 NM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43" marR="55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effectLst/>
                        </a:rPr>
                        <a:t>Do. 05.03 NM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43" marR="55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Ma 08.06 VM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43" marR="55143" marT="0" marB="0"/>
                </a:tc>
                <a:extLst>
                  <a:ext uri="{0D108BD9-81ED-4DB2-BD59-A6C34878D82A}">
                    <a16:rowId xmlns:a16="http://schemas.microsoft.com/office/drawing/2014/main" xmlns="" val="4026455119"/>
                  </a:ext>
                </a:extLst>
              </a:tr>
              <a:tr h="5460850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u="sng" dirty="0">
                          <a:effectLst/>
                        </a:rPr>
                        <a:t>Doel:</a:t>
                      </a:r>
                      <a:endParaRPr lang="nl-B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Creëren van een krachtige leeromgeving met </a:t>
                      </a:r>
                      <a:r>
                        <a:rPr lang="nl-BE" sz="1600" dirty="0" err="1">
                          <a:effectLst/>
                        </a:rPr>
                        <a:t>Zill</a:t>
                      </a:r>
                      <a:r>
                        <a:rPr lang="nl-BE" sz="1600" dirty="0">
                          <a:effectLst/>
                        </a:rPr>
                        <a:t>.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Uitwerken van kwaliteitsvolle onderwijsarrangementen. 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Verbinden van de doelen van de persoonsgebonden ontwikkeling met je onderwijspraktijk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* reflecteren op de eigen didactiek 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* vertalen de doelen van de persoonsgebonden ontwikkeling (Socio-emotionele ontwikkeling, Innerlijk kompas, Initiatief en verantwoordelijkheid) naar de klaswerking. 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* maken vanuit </a:t>
                      </a:r>
                      <a:r>
                        <a:rPr lang="nl-BE" sz="1600" dirty="0" err="1">
                          <a:effectLst/>
                        </a:rPr>
                        <a:t>Zill</a:t>
                      </a:r>
                      <a:r>
                        <a:rPr lang="nl-BE" sz="1600" dirty="0">
                          <a:effectLst/>
                        </a:rPr>
                        <a:t> gerichte keuzes om de persoonsgebonden ontwikkeling van hun leerlingen te stimuleren. 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* wisselen ervaringen uit over hun aanpak in de praktijk.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r>
                        <a:rPr lang="nl-BE" sz="1600" u="sng" dirty="0">
                          <a:effectLst/>
                        </a:rPr>
                        <a:t>Hoe?</a:t>
                      </a:r>
                      <a:endParaRPr lang="nl-B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Collectief leren van leraren </a:t>
                      </a:r>
                      <a:br>
                        <a:rPr lang="nl-BE" sz="1600" dirty="0">
                          <a:effectLst/>
                        </a:rPr>
                      </a:br>
                      <a:r>
                        <a:rPr lang="nl-BE" sz="1600" dirty="0">
                          <a:effectLst/>
                        </a:rPr>
                        <a:t>Samen delen, onderzoeken en verbeteren van de klaspraktijk.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r>
                        <a:rPr lang="nl-BE" sz="1600" u="sng" dirty="0">
                          <a:effectLst/>
                        </a:rPr>
                        <a:t>Inhoud:</a:t>
                      </a:r>
                      <a:endParaRPr lang="nl-BE" sz="1600" dirty="0">
                        <a:effectLst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Tijdens de startsessie bepaalt het lerend netwerk wat de komende sessies aan bod komt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Mogelijke inhouden: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effectLst/>
                        </a:rPr>
                        <a:t>Vanuit de krachtlijnen reflecteren op je klaswerking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Bouwen aan een hechte klasgroep en een veilig leerklimaat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Uitwerken van onderwijsarrangementen 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Inzoomen op de persoonsgebonden ontwikkeling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BE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Kennismaken met verbindende communicatie.</a:t>
                      </a:r>
                      <a:endParaRPr lang="nl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43" marR="55143" marT="0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514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17796828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BC290CA-36D3-4DA7-9D6C-5D19D73E6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Schooljaar 2020-2021 ( later uit te werken)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80AA5074-FFB9-475E-86CA-B862782256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1732678"/>
              </p:ext>
            </p:extLst>
          </p:nvPr>
        </p:nvGraphicFramePr>
        <p:xfrm>
          <a:off x="293299" y="1475118"/>
          <a:ext cx="11285429" cy="5079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184708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B8D06BF-CE0C-4588-8E69-DB3935308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Schooljaar 2021-2022 (later uit te werken)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062E57E1-D94A-4AFE-876B-ECBF953B25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7404912"/>
              </p:ext>
            </p:extLst>
          </p:nvPr>
        </p:nvGraphicFramePr>
        <p:xfrm>
          <a:off x="336430" y="1423358"/>
          <a:ext cx="11421374" cy="5201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8165645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CBDBD9F-2D49-4E37-BE20-06AD91E0F1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925" y="439947"/>
            <a:ext cx="5717875" cy="57370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BE" b="1" u="sng" dirty="0"/>
              <a:t>Nog te bespreken items voor personeelsvergaderingen:</a:t>
            </a:r>
            <a:endParaRPr lang="nl-BE" dirty="0"/>
          </a:p>
          <a:p>
            <a:pPr lvl="0"/>
            <a:r>
              <a:rPr lang="nl-BE" dirty="0"/>
              <a:t>Visueel maken van het ordeningskader + communicatie met leerlingen</a:t>
            </a:r>
          </a:p>
          <a:p>
            <a:pPr lvl="0"/>
            <a:r>
              <a:rPr lang="nl-BE" dirty="0"/>
              <a:t>Koppelen van LVS aan ZILL (misschien al ideeën uit ZORG KT + verdere uitwerking 2020 – 2022)</a:t>
            </a:r>
          </a:p>
          <a:p>
            <a:pPr lvl="0"/>
            <a:r>
              <a:rPr lang="nl-BE" dirty="0"/>
              <a:t>Op zoek naar kansen binnen ZILL voor een rijker zorgbeleid (misschien al ideeën uit ZORG KT)</a:t>
            </a:r>
          </a:p>
          <a:p>
            <a:pPr lvl="0"/>
            <a:r>
              <a:rPr lang="nl-BE" dirty="0"/>
              <a:t>Communicatie met ouders: INFO AVOND ZILL (“Zet je </a:t>
            </a:r>
            <a:r>
              <a:rPr lang="nl-BE" dirty="0" err="1"/>
              <a:t>schOUDERS</a:t>
            </a:r>
            <a:r>
              <a:rPr lang="nl-BE" dirty="0"/>
              <a:t> onder ZILL”)</a:t>
            </a:r>
          </a:p>
          <a:p>
            <a:pPr lvl="0"/>
            <a:r>
              <a:rPr lang="nl-BE" dirty="0"/>
              <a:t>Hospiteren</a:t>
            </a:r>
          </a:p>
          <a:p>
            <a:pPr lvl="0"/>
            <a:r>
              <a:rPr lang="nl-BE" dirty="0"/>
              <a:t>Bronnenmateriaal zoeken / screenen </a:t>
            </a:r>
          </a:p>
          <a:p>
            <a:r>
              <a:rPr lang="nl-BE" dirty="0"/>
              <a:t>In orde voor: taal / godsdienst / </a:t>
            </a:r>
            <a:r>
              <a:rPr lang="nl-BE" dirty="0" err="1"/>
              <a:t>wero</a:t>
            </a:r>
            <a:r>
              <a:rPr lang="nl-BE" dirty="0"/>
              <a:t> / </a:t>
            </a:r>
            <a:r>
              <a:rPr lang="nl-BE" dirty="0" err="1"/>
              <a:t>muzo</a:t>
            </a:r>
            <a:r>
              <a:rPr lang="nl-BE" dirty="0"/>
              <a:t> </a:t>
            </a:r>
          </a:p>
          <a:p>
            <a:r>
              <a:rPr lang="nl-BE" dirty="0"/>
              <a:t>In volgend stadium: wiskunde / Frans</a:t>
            </a:r>
          </a:p>
          <a:p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7FEB7C70-FB1B-4E58-A7BD-B2A99CB74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439947"/>
            <a:ext cx="4886864" cy="57370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BE" b="1" u="sng" dirty="0"/>
              <a:t>ZILL – gebonden “issues”:</a:t>
            </a:r>
            <a:endParaRPr lang="nl-BE" b="1" dirty="0"/>
          </a:p>
          <a:p>
            <a:pPr lvl="0"/>
            <a:r>
              <a:rPr lang="nl-BE" dirty="0"/>
              <a:t>Gebruik van leermiddelen</a:t>
            </a:r>
          </a:p>
          <a:p>
            <a:pPr lvl="0"/>
            <a:r>
              <a:rPr lang="nl-BE" dirty="0"/>
              <a:t>Evaluatie en rapportering </a:t>
            </a:r>
            <a:r>
              <a:rPr lang="nl-BE" dirty="0">
                <a:sym typeface="Wingdings" panose="05000000000000000000" pitchFamily="2" charset="2"/>
              </a:rPr>
              <a:t></a:t>
            </a:r>
            <a:r>
              <a:rPr lang="nl-BE" dirty="0"/>
              <a:t> </a:t>
            </a:r>
            <a:r>
              <a:rPr lang="nl-BE" dirty="0" err="1"/>
              <a:t>Evaluatiebox</a:t>
            </a:r>
            <a:r>
              <a:rPr lang="nl-BE" dirty="0"/>
              <a:t> (inclusief IDP)</a:t>
            </a:r>
          </a:p>
          <a:p>
            <a:pPr lvl="0"/>
            <a:r>
              <a:rPr lang="nl-BE" dirty="0"/>
              <a:t>Schoolorganisatie en lessentabellen </a:t>
            </a:r>
            <a:r>
              <a:rPr lang="nl-BE" dirty="0">
                <a:sym typeface="Wingdings" panose="05000000000000000000" pitchFamily="2" charset="2"/>
              </a:rPr>
              <a:t></a:t>
            </a:r>
            <a:r>
              <a:rPr lang="nl-BE" dirty="0"/>
              <a:t> decretale kaders (3u RKG / 2u BO / Frans) + “Schoolmakers”</a:t>
            </a:r>
          </a:p>
          <a:p>
            <a:pPr lvl="0"/>
            <a:r>
              <a:rPr lang="nl-BE" dirty="0"/>
              <a:t>KVS / LVS </a:t>
            </a:r>
            <a:r>
              <a:rPr lang="nl-BE" dirty="0">
                <a:sym typeface="Wingdings" panose="05000000000000000000" pitchFamily="2" charset="2"/>
              </a:rPr>
              <a:t></a:t>
            </a:r>
            <a:r>
              <a:rPr lang="nl-BE" dirty="0"/>
              <a:t> Reeds gedaan voor de kleuterschool + LVS LS? </a:t>
            </a:r>
          </a:p>
          <a:p>
            <a:pPr lvl="0"/>
            <a:r>
              <a:rPr lang="nl-BE" dirty="0"/>
              <a:t>Agenda en planning</a:t>
            </a:r>
          </a:p>
          <a:p>
            <a:pPr lvl="0"/>
            <a:r>
              <a:rPr lang="nl-BE" dirty="0"/>
              <a:t>Identiteit: ‘schoolvisie’ </a:t>
            </a:r>
            <a:r>
              <a:rPr lang="nl-BE" dirty="0">
                <a:sym typeface="Wingdings" panose="05000000000000000000" pitchFamily="2" charset="2"/>
              </a:rPr>
              <a:t></a:t>
            </a:r>
            <a:r>
              <a:rPr lang="nl-BE" dirty="0"/>
              <a:t> “Zin in school” </a:t>
            </a:r>
          </a:p>
          <a:p>
            <a:r>
              <a:rPr lang="nl-BE" dirty="0"/>
              <a:t> </a:t>
            </a:r>
          </a:p>
          <a:p>
            <a:r>
              <a:rPr lang="nl-BE" dirty="0"/>
              <a:t> </a:t>
            </a:r>
          </a:p>
          <a:p>
            <a:pPr lvl="0"/>
            <a:r>
              <a:rPr lang="nl-BE" dirty="0"/>
              <a:t>Leren kennen van ZILL / implementeren</a:t>
            </a:r>
          </a:p>
          <a:p>
            <a:pPr lvl="0"/>
            <a:r>
              <a:rPr lang="nl-BE" dirty="0"/>
              <a:t>Mediakundige ontwikkeling (ICT)</a:t>
            </a:r>
          </a:p>
          <a:p>
            <a:pPr lvl="0"/>
            <a:r>
              <a:rPr lang="nl-BE" dirty="0"/>
              <a:t>Persoonsgebonden ontwikkelvelden (inclusief ‘Leren </a:t>
            </a:r>
            <a:r>
              <a:rPr lang="nl-BE" dirty="0" err="1"/>
              <a:t>leren</a:t>
            </a:r>
            <a:r>
              <a:rPr lang="nl-BE" dirty="0"/>
              <a:t>’ en ‘Motorische en zintuiglijke ontwikkeling’ en “</a:t>
            </a:r>
            <a:r>
              <a:rPr lang="nl-BE" dirty="0" err="1"/>
              <a:t>socio</a:t>
            </a:r>
            <a:r>
              <a:rPr lang="nl-BE" dirty="0"/>
              <a:t> – emotionele ontwikkeling”)</a:t>
            </a:r>
          </a:p>
          <a:p>
            <a:r>
              <a:rPr lang="nl-BE" dirty="0"/>
              <a:t> </a:t>
            </a:r>
          </a:p>
          <a:p>
            <a:r>
              <a:rPr lang="nl-BE" dirty="0"/>
              <a:t>Reeds ok (inclusief leermiddelen):</a:t>
            </a:r>
          </a:p>
          <a:p>
            <a:pPr lvl="0"/>
            <a:r>
              <a:rPr lang="nl-BE" dirty="0"/>
              <a:t>Ontwikkeling van de oriëntatie op de wereld </a:t>
            </a:r>
            <a:r>
              <a:rPr lang="nl-BE" dirty="0">
                <a:sym typeface="Wingdings" panose="05000000000000000000" pitchFamily="2" charset="2"/>
              </a:rPr>
              <a:t></a:t>
            </a:r>
            <a:r>
              <a:rPr lang="nl-BE" dirty="0"/>
              <a:t> Open wereld 2.0</a:t>
            </a:r>
          </a:p>
          <a:p>
            <a:pPr lvl="0"/>
            <a:r>
              <a:rPr lang="nl-BE" dirty="0"/>
              <a:t>Muzische ontwikkeling (rapport?)</a:t>
            </a:r>
          </a:p>
          <a:p>
            <a:pPr lvl="0"/>
            <a:r>
              <a:rPr lang="nl-BE" dirty="0"/>
              <a:t>Taalontwikkeling </a:t>
            </a:r>
            <a:r>
              <a:rPr lang="nl-BE" dirty="0">
                <a:sym typeface="Wingdings" panose="05000000000000000000" pitchFamily="2" charset="2"/>
              </a:rPr>
              <a:t></a:t>
            </a:r>
            <a:r>
              <a:rPr lang="nl-BE" dirty="0"/>
              <a:t> Talent</a:t>
            </a:r>
          </a:p>
          <a:p>
            <a:pPr lvl="0"/>
            <a:r>
              <a:rPr lang="nl-BE" dirty="0"/>
              <a:t>Ontwikkeling van het wiskundig denken </a:t>
            </a:r>
            <a:r>
              <a:rPr lang="nl-BE" dirty="0">
                <a:sym typeface="Wingdings" panose="05000000000000000000" pitchFamily="2" charset="2"/>
              </a:rPr>
              <a:t></a:t>
            </a:r>
            <a:r>
              <a:rPr lang="nl-BE" dirty="0"/>
              <a:t> Rekensprong Plus (</a:t>
            </a:r>
            <a:r>
              <a:rPr lang="nl-BE" dirty="0" err="1"/>
              <a:t>zill</a:t>
            </a:r>
            <a:r>
              <a:rPr lang="nl-BE" dirty="0"/>
              <a:t> doelen)</a:t>
            </a:r>
          </a:p>
          <a:p>
            <a:pPr lvl="0"/>
            <a:r>
              <a:rPr lang="nl-BE" dirty="0"/>
              <a:t>Rooms – Katholieke godsdienst </a:t>
            </a:r>
            <a:r>
              <a:rPr lang="nl-BE" dirty="0">
                <a:sym typeface="Wingdings" panose="05000000000000000000" pitchFamily="2" charset="2"/>
              </a:rPr>
              <a:t></a:t>
            </a:r>
            <a:r>
              <a:rPr lang="nl-BE" dirty="0"/>
              <a:t> Sterretjes / Sterren aan de hemel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250211699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694</Words>
  <Application>Microsoft Office PowerPoint</Application>
  <PresentationFormat>Aangepast</PresentationFormat>
  <Paragraphs>171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ZILL</vt:lpstr>
      <vt:lpstr>Schooljaar 2018-2019</vt:lpstr>
      <vt:lpstr>Schooljaar 2019-2020</vt:lpstr>
      <vt:lpstr>Dia 4</vt:lpstr>
      <vt:lpstr>Dia 5</vt:lpstr>
      <vt:lpstr>Dia 6</vt:lpstr>
      <vt:lpstr>Schooljaar 2020-2021 ( later uit te werken)</vt:lpstr>
      <vt:lpstr>Schooljaar 2021-2022 (later uit te werken)</vt:lpstr>
      <vt:lpstr>Dia 9</vt:lpstr>
      <vt:lpstr>Dia 10</vt:lpstr>
      <vt:lpstr>Dia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ZILL</dc:title>
  <dc:creator>Administratie 't Luikertje</dc:creator>
  <cp:lastModifiedBy>Beheerder</cp:lastModifiedBy>
  <cp:revision>15</cp:revision>
  <dcterms:created xsi:type="dcterms:W3CDTF">2019-06-11T09:31:17Z</dcterms:created>
  <dcterms:modified xsi:type="dcterms:W3CDTF">2019-06-11T13:06:18Z</dcterms:modified>
</cp:coreProperties>
</file>